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49"/>
  </p:notesMasterIdLst>
  <p:sldIdLst>
    <p:sldId id="293" r:id="rId5"/>
    <p:sldId id="291" r:id="rId6"/>
    <p:sldId id="280" r:id="rId7"/>
    <p:sldId id="281" r:id="rId8"/>
    <p:sldId id="271" r:id="rId9"/>
    <p:sldId id="304" r:id="rId10"/>
    <p:sldId id="275" r:id="rId11"/>
    <p:sldId id="286" r:id="rId12"/>
    <p:sldId id="306" r:id="rId13"/>
    <p:sldId id="285" r:id="rId14"/>
    <p:sldId id="294" r:id="rId15"/>
    <p:sldId id="295" r:id="rId16"/>
    <p:sldId id="297" r:id="rId17"/>
    <p:sldId id="298" r:id="rId18"/>
    <p:sldId id="301" r:id="rId19"/>
    <p:sldId id="302" r:id="rId20"/>
    <p:sldId id="303" r:id="rId21"/>
    <p:sldId id="287" r:id="rId22"/>
    <p:sldId id="331" r:id="rId23"/>
    <p:sldId id="327" r:id="rId24"/>
    <p:sldId id="329" r:id="rId25"/>
    <p:sldId id="326" r:id="rId26"/>
    <p:sldId id="330" r:id="rId27"/>
    <p:sldId id="288" r:id="rId28"/>
    <p:sldId id="309" r:id="rId29"/>
    <p:sldId id="310" r:id="rId30"/>
    <p:sldId id="311" r:id="rId31"/>
    <p:sldId id="312" r:id="rId32"/>
    <p:sldId id="313" r:id="rId33"/>
    <p:sldId id="314" r:id="rId34"/>
    <p:sldId id="315" r:id="rId35"/>
    <p:sldId id="316" r:id="rId36"/>
    <p:sldId id="317" r:id="rId37"/>
    <p:sldId id="318" r:id="rId38"/>
    <p:sldId id="319" r:id="rId39"/>
    <p:sldId id="320" r:id="rId40"/>
    <p:sldId id="321" r:id="rId41"/>
    <p:sldId id="322" r:id="rId42"/>
    <p:sldId id="323" r:id="rId43"/>
    <p:sldId id="324" r:id="rId44"/>
    <p:sldId id="325" r:id="rId45"/>
    <p:sldId id="307" r:id="rId46"/>
    <p:sldId id="308" r:id="rId47"/>
    <p:sldId id="292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5723"/>
    <a:srgbClr val="ADB9CA"/>
    <a:srgbClr val="AFABAB"/>
    <a:srgbClr val="863CC4"/>
    <a:srgbClr val="FFCD2F"/>
    <a:srgbClr val="F600E4"/>
    <a:srgbClr val="FF43F2"/>
    <a:srgbClr val="4472C4"/>
    <a:srgbClr val="7030A0"/>
    <a:srgbClr val="E24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5FB976-206D-4474-82EF-CF624402F171}" v="3458" vWet="3460" dt="2023-11-28T03:52:51.442"/>
    <p1510:client id="{F321EA23-0CB0-41C2-BD2F-FFBB08E83A32}" v="6130" dt="2023-11-28T03:56:08.9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ie Schneider" userId="51859b39-d40f-48c9-b03c-d0c5eb453820" providerId="ADAL" clId="{F321EA23-0CB0-41C2-BD2F-FFBB08E83A32}"/>
    <pc:docChg chg="undo redo custSel addSld delSld modSld sldOrd">
      <pc:chgData name="Katie Schneider" userId="51859b39-d40f-48c9-b03c-d0c5eb453820" providerId="ADAL" clId="{F321EA23-0CB0-41C2-BD2F-FFBB08E83A32}" dt="2023-11-28T03:56:08.916" v="6193"/>
      <pc:docMkLst>
        <pc:docMk/>
      </pc:docMkLst>
      <pc:sldChg chg="ord">
        <pc:chgData name="Katie Schneider" userId="51859b39-d40f-48c9-b03c-d0c5eb453820" providerId="ADAL" clId="{F321EA23-0CB0-41C2-BD2F-FFBB08E83A32}" dt="2023-11-27T02:22:59.146" v="603"/>
        <pc:sldMkLst>
          <pc:docMk/>
          <pc:sldMk cId="1602634381" sldId="264"/>
        </pc:sldMkLst>
      </pc:sldChg>
      <pc:sldChg chg="modSp del">
        <pc:chgData name="Katie Schneider" userId="51859b39-d40f-48c9-b03c-d0c5eb453820" providerId="ADAL" clId="{F321EA23-0CB0-41C2-BD2F-FFBB08E83A32}" dt="2023-11-27T03:18:28.252" v="1103" actId="2696"/>
        <pc:sldMkLst>
          <pc:docMk/>
          <pc:sldMk cId="3190052585" sldId="265"/>
        </pc:sldMkLst>
        <pc:picChg chg="mod">
          <ac:chgData name="Katie Schneider" userId="51859b39-d40f-48c9-b03c-d0c5eb453820" providerId="ADAL" clId="{F321EA23-0CB0-41C2-BD2F-FFBB08E83A32}" dt="2023-11-27T03:10:17.003" v="1019"/>
          <ac:picMkLst>
            <pc:docMk/>
            <pc:sldMk cId="3190052585" sldId="265"/>
            <ac:picMk id="5" creationId="{5CD81EFC-6BA5-1A80-30C7-6B71FF643114}"/>
          </ac:picMkLst>
        </pc:picChg>
      </pc:sldChg>
      <pc:sldChg chg="addSp delSp modSp del mod modTransition delAnim modAnim">
        <pc:chgData name="Katie Schneider" userId="51859b39-d40f-48c9-b03c-d0c5eb453820" providerId="ADAL" clId="{F321EA23-0CB0-41C2-BD2F-FFBB08E83A32}" dt="2023-11-27T03:04:40.407" v="997" actId="2696"/>
        <pc:sldMkLst>
          <pc:docMk/>
          <pc:sldMk cId="451127631" sldId="268"/>
        </pc:sldMkLst>
        <pc:spChg chg="mod ord">
          <ac:chgData name="Katie Schneider" userId="51859b39-d40f-48c9-b03c-d0c5eb453820" providerId="ADAL" clId="{F321EA23-0CB0-41C2-BD2F-FFBB08E83A32}" dt="2023-11-27T02:47:46.274" v="891" actId="1076"/>
          <ac:spMkLst>
            <pc:docMk/>
            <pc:sldMk cId="451127631" sldId="268"/>
            <ac:spMk id="2" creationId="{D2242345-C13C-2ECD-AE22-64060DBB28B3}"/>
          </ac:spMkLst>
        </pc:spChg>
        <pc:spChg chg="del mod">
          <ac:chgData name="Katie Schneider" userId="51859b39-d40f-48c9-b03c-d0c5eb453820" providerId="ADAL" clId="{F321EA23-0CB0-41C2-BD2F-FFBB08E83A32}" dt="2023-11-27T02:43:01.658" v="744" actId="931"/>
          <ac:spMkLst>
            <pc:docMk/>
            <pc:sldMk cId="451127631" sldId="268"/>
            <ac:spMk id="3" creationId="{BB7DF61E-1E9A-7FEC-1AB1-D4CCEDC51163}"/>
          </ac:spMkLst>
        </pc:spChg>
        <pc:spChg chg="add del mod">
          <ac:chgData name="Katie Schneider" userId="51859b39-d40f-48c9-b03c-d0c5eb453820" providerId="ADAL" clId="{F321EA23-0CB0-41C2-BD2F-FFBB08E83A32}" dt="2023-11-27T02:33:12.897" v="700" actId="478"/>
          <ac:spMkLst>
            <pc:docMk/>
            <pc:sldMk cId="451127631" sldId="268"/>
            <ac:spMk id="6" creationId="{FE9F22B0-7819-AC9E-193D-2B7AD64DBABE}"/>
          </ac:spMkLst>
        </pc:spChg>
        <pc:spChg chg="add del mod">
          <ac:chgData name="Katie Schneider" userId="51859b39-d40f-48c9-b03c-d0c5eb453820" providerId="ADAL" clId="{F321EA23-0CB0-41C2-BD2F-FFBB08E83A32}" dt="2023-11-27T03:02:06.090" v="985" actId="21"/>
          <ac:spMkLst>
            <pc:docMk/>
            <pc:sldMk cId="451127631" sldId="268"/>
            <ac:spMk id="11" creationId="{9AFFE74C-7BA2-77ED-04DC-44E606121F51}"/>
          </ac:spMkLst>
        </pc:spChg>
        <pc:picChg chg="add mod ord modCrop">
          <ac:chgData name="Katie Schneider" userId="51859b39-d40f-48c9-b03c-d0c5eb453820" providerId="ADAL" clId="{F321EA23-0CB0-41C2-BD2F-FFBB08E83A32}" dt="2023-11-27T03:02:13.474" v="986"/>
          <ac:picMkLst>
            <pc:docMk/>
            <pc:sldMk cId="451127631" sldId="268"/>
            <ac:picMk id="5" creationId="{E2A9DC70-2C8C-30EE-2BDB-1D446F8A1DD0}"/>
          </ac:picMkLst>
        </pc:picChg>
        <pc:picChg chg="add del mod modCrop">
          <ac:chgData name="Katie Schneider" userId="51859b39-d40f-48c9-b03c-d0c5eb453820" providerId="ADAL" clId="{F321EA23-0CB0-41C2-BD2F-FFBB08E83A32}" dt="2023-11-27T02:40:41.732" v="743" actId="478"/>
          <ac:picMkLst>
            <pc:docMk/>
            <pc:sldMk cId="451127631" sldId="268"/>
            <ac:picMk id="7" creationId="{791C3769-180F-A325-1069-C4CCC5292990}"/>
          </ac:picMkLst>
        </pc:picChg>
        <pc:picChg chg="add del mod modCrop">
          <ac:chgData name="Katie Schneider" userId="51859b39-d40f-48c9-b03c-d0c5eb453820" providerId="ADAL" clId="{F321EA23-0CB0-41C2-BD2F-FFBB08E83A32}" dt="2023-11-27T03:02:06.090" v="985" actId="21"/>
          <ac:picMkLst>
            <pc:docMk/>
            <pc:sldMk cId="451127631" sldId="268"/>
            <ac:picMk id="9" creationId="{00240303-BAC5-E1E6-327C-BD98B2F4C8EF}"/>
          </ac:picMkLst>
        </pc:picChg>
      </pc:sldChg>
      <pc:sldChg chg="addSp delSp modSp del mod">
        <pc:chgData name="Katie Schneider" userId="51859b39-d40f-48c9-b03c-d0c5eb453820" providerId="ADAL" clId="{F321EA23-0CB0-41C2-BD2F-FFBB08E83A32}" dt="2023-11-27T01:56:44.123" v="147" actId="2696"/>
        <pc:sldMkLst>
          <pc:docMk/>
          <pc:sldMk cId="2630673753" sldId="269"/>
        </pc:sldMkLst>
        <pc:spChg chg="add mod">
          <ac:chgData name="Katie Schneider" userId="51859b39-d40f-48c9-b03c-d0c5eb453820" providerId="ADAL" clId="{F321EA23-0CB0-41C2-BD2F-FFBB08E83A32}" dt="2023-11-27T01:51:33.802" v="103"/>
          <ac:spMkLst>
            <pc:docMk/>
            <pc:sldMk cId="2630673753" sldId="269"/>
            <ac:spMk id="2" creationId="{C05C109D-24F4-7CE6-1627-95ECCDA2F0E0}"/>
          </ac:spMkLst>
        </pc:spChg>
        <pc:spChg chg="add mod">
          <ac:chgData name="Katie Schneider" userId="51859b39-d40f-48c9-b03c-d0c5eb453820" providerId="ADAL" clId="{F321EA23-0CB0-41C2-BD2F-FFBB08E83A32}" dt="2023-11-27T01:51:33.802" v="103"/>
          <ac:spMkLst>
            <pc:docMk/>
            <pc:sldMk cId="2630673753" sldId="269"/>
            <ac:spMk id="3" creationId="{1EE8A26E-69AF-A07E-030E-B8786EA19314}"/>
          </ac:spMkLst>
        </pc:spChg>
        <pc:spChg chg="add mod">
          <ac:chgData name="Katie Schneider" userId="51859b39-d40f-48c9-b03c-d0c5eb453820" providerId="ADAL" clId="{F321EA23-0CB0-41C2-BD2F-FFBB08E83A32}" dt="2023-11-27T01:51:33.802" v="103"/>
          <ac:spMkLst>
            <pc:docMk/>
            <pc:sldMk cId="2630673753" sldId="269"/>
            <ac:spMk id="4" creationId="{5E550AC5-26EC-F9C6-8590-6390B64529AC}"/>
          </ac:spMkLst>
        </pc:spChg>
        <pc:spChg chg="mod">
          <ac:chgData name="Katie Schneider" userId="51859b39-d40f-48c9-b03c-d0c5eb453820" providerId="ADAL" clId="{F321EA23-0CB0-41C2-BD2F-FFBB08E83A32}" dt="2023-11-27T01:51:33.802" v="103"/>
          <ac:spMkLst>
            <pc:docMk/>
            <pc:sldMk cId="2630673753" sldId="269"/>
            <ac:spMk id="6" creationId="{0E59BAA4-AEB1-509A-09B4-B1DB7DA61657}"/>
          </ac:spMkLst>
        </pc:spChg>
        <pc:spChg chg="mod">
          <ac:chgData name="Katie Schneider" userId="51859b39-d40f-48c9-b03c-d0c5eb453820" providerId="ADAL" clId="{F321EA23-0CB0-41C2-BD2F-FFBB08E83A32}" dt="2023-11-27T01:51:33.802" v="103"/>
          <ac:spMkLst>
            <pc:docMk/>
            <pc:sldMk cId="2630673753" sldId="269"/>
            <ac:spMk id="7" creationId="{97FBD304-4FCD-7A72-F1A1-78D98D76D2EB}"/>
          </ac:spMkLst>
        </pc:spChg>
        <pc:spChg chg="mod">
          <ac:chgData name="Katie Schneider" userId="51859b39-d40f-48c9-b03c-d0c5eb453820" providerId="ADAL" clId="{F321EA23-0CB0-41C2-BD2F-FFBB08E83A32}" dt="2023-11-27T01:51:33.802" v="103"/>
          <ac:spMkLst>
            <pc:docMk/>
            <pc:sldMk cId="2630673753" sldId="269"/>
            <ac:spMk id="9" creationId="{1B303271-75B2-90BB-D334-36ED0E67FB0B}"/>
          </ac:spMkLst>
        </pc:spChg>
        <pc:spChg chg="mod">
          <ac:chgData name="Katie Schneider" userId="51859b39-d40f-48c9-b03c-d0c5eb453820" providerId="ADAL" clId="{F321EA23-0CB0-41C2-BD2F-FFBB08E83A32}" dt="2023-11-27T01:51:33.802" v="103"/>
          <ac:spMkLst>
            <pc:docMk/>
            <pc:sldMk cId="2630673753" sldId="269"/>
            <ac:spMk id="10" creationId="{8A8F8F49-AEDC-14DD-AA29-52AA3DAD1BB1}"/>
          </ac:spMkLst>
        </pc:spChg>
        <pc:spChg chg="mod">
          <ac:chgData name="Katie Schneider" userId="51859b39-d40f-48c9-b03c-d0c5eb453820" providerId="ADAL" clId="{F321EA23-0CB0-41C2-BD2F-FFBB08E83A32}" dt="2023-11-27T01:51:33.802" v="103"/>
          <ac:spMkLst>
            <pc:docMk/>
            <pc:sldMk cId="2630673753" sldId="269"/>
            <ac:spMk id="22" creationId="{39F6C647-2C86-7AAF-CD65-EE3ED9770D68}"/>
          </ac:spMkLst>
        </pc:spChg>
        <pc:spChg chg="mod">
          <ac:chgData name="Katie Schneider" userId="51859b39-d40f-48c9-b03c-d0c5eb453820" providerId="ADAL" clId="{F321EA23-0CB0-41C2-BD2F-FFBB08E83A32}" dt="2023-11-27T01:51:33.802" v="103"/>
          <ac:spMkLst>
            <pc:docMk/>
            <pc:sldMk cId="2630673753" sldId="269"/>
            <ac:spMk id="23" creationId="{E8297E5D-6BD9-0C5E-2D7C-A47073987D2D}"/>
          </ac:spMkLst>
        </pc:spChg>
        <pc:spChg chg="del">
          <ac:chgData name="Katie Schneider" userId="51859b39-d40f-48c9-b03c-d0c5eb453820" providerId="ADAL" clId="{F321EA23-0CB0-41C2-BD2F-FFBB08E83A32}" dt="2023-11-27T01:51:29.374" v="100" actId="478"/>
          <ac:spMkLst>
            <pc:docMk/>
            <pc:sldMk cId="2630673753" sldId="269"/>
            <ac:spMk id="88" creationId="{C37CA16E-B49C-CE3A-99F1-73072871E763}"/>
          </ac:spMkLst>
        </pc:spChg>
        <pc:spChg chg="del">
          <ac:chgData name="Katie Schneider" userId="51859b39-d40f-48c9-b03c-d0c5eb453820" providerId="ADAL" clId="{F321EA23-0CB0-41C2-BD2F-FFBB08E83A32}" dt="2023-11-27T01:51:33.173" v="102" actId="478"/>
          <ac:spMkLst>
            <pc:docMk/>
            <pc:sldMk cId="2630673753" sldId="269"/>
            <ac:spMk id="89" creationId="{59548F84-F7A6-4391-3875-F1731BE692A1}"/>
          </ac:spMkLst>
        </pc:spChg>
        <pc:grpChg chg="add mod">
          <ac:chgData name="Katie Schneider" userId="51859b39-d40f-48c9-b03c-d0c5eb453820" providerId="ADAL" clId="{F321EA23-0CB0-41C2-BD2F-FFBB08E83A32}" dt="2023-11-27T01:51:33.802" v="103"/>
          <ac:grpSpMkLst>
            <pc:docMk/>
            <pc:sldMk cId="2630673753" sldId="269"/>
            <ac:grpSpMk id="5" creationId="{E762A32B-0EC7-632E-61DE-83BE3B62609C}"/>
          </ac:grpSpMkLst>
        </pc:grpChg>
        <pc:grpChg chg="del">
          <ac:chgData name="Katie Schneider" userId="51859b39-d40f-48c9-b03c-d0c5eb453820" providerId="ADAL" clId="{F321EA23-0CB0-41C2-BD2F-FFBB08E83A32}" dt="2023-11-27T01:51:31.809" v="101" actId="478"/>
          <ac:grpSpMkLst>
            <pc:docMk/>
            <pc:sldMk cId="2630673753" sldId="269"/>
            <ac:grpSpMk id="90" creationId="{85B785A7-0CB8-94C2-5638-B76174CCF715}"/>
          </ac:grpSpMkLst>
        </pc:grpChg>
      </pc:sldChg>
      <pc:sldChg chg="del">
        <pc:chgData name="Katie Schneider" userId="51859b39-d40f-48c9-b03c-d0c5eb453820" providerId="ADAL" clId="{F321EA23-0CB0-41C2-BD2F-FFBB08E83A32}" dt="2023-11-27T01:56:50.916" v="149" actId="2696"/>
        <pc:sldMkLst>
          <pc:docMk/>
          <pc:sldMk cId="1615676976" sldId="270"/>
        </pc:sldMkLst>
      </pc:sldChg>
      <pc:sldChg chg="addSp delSp modSp mod ord">
        <pc:chgData name="Katie Schneider" userId="51859b39-d40f-48c9-b03c-d0c5eb453820" providerId="ADAL" clId="{F321EA23-0CB0-41C2-BD2F-FFBB08E83A32}" dt="2023-11-28T01:00:34.583" v="3685" actId="165"/>
        <pc:sldMkLst>
          <pc:docMk/>
          <pc:sldMk cId="3300426888" sldId="271"/>
        </pc:sldMkLst>
        <pc:spChg chg="add mod">
          <ac:chgData name="Katie Schneider" userId="51859b39-d40f-48c9-b03c-d0c5eb453820" providerId="ADAL" clId="{F321EA23-0CB0-41C2-BD2F-FFBB08E83A32}" dt="2023-11-27T01:54:50.167" v="134"/>
          <ac:spMkLst>
            <pc:docMk/>
            <pc:sldMk cId="3300426888" sldId="271"/>
            <ac:spMk id="2" creationId="{249FCA02-AB90-640B-B644-BCAA73DA761F}"/>
          </ac:spMkLst>
        </pc:spChg>
        <pc:spChg chg="add mod">
          <ac:chgData name="Katie Schneider" userId="51859b39-d40f-48c9-b03c-d0c5eb453820" providerId="ADAL" clId="{F321EA23-0CB0-41C2-BD2F-FFBB08E83A32}" dt="2023-11-27T01:54:50.167" v="134"/>
          <ac:spMkLst>
            <pc:docMk/>
            <pc:sldMk cId="3300426888" sldId="271"/>
            <ac:spMk id="3" creationId="{96A1D2F2-8AC8-A843-FDC7-3695BB9A1802}"/>
          </ac:spMkLst>
        </pc:spChg>
        <pc:spChg chg="add mod">
          <ac:chgData name="Katie Schneider" userId="51859b39-d40f-48c9-b03c-d0c5eb453820" providerId="ADAL" clId="{F321EA23-0CB0-41C2-BD2F-FFBB08E83A32}" dt="2023-11-27T01:54:50.167" v="134"/>
          <ac:spMkLst>
            <pc:docMk/>
            <pc:sldMk cId="3300426888" sldId="271"/>
            <ac:spMk id="4" creationId="{22A21F37-1438-8C6C-FD70-F281C7E621BF}"/>
          </ac:spMkLst>
        </pc:spChg>
        <pc:spChg chg="mod">
          <ac:chgData name="Katie Schneider" userId="51859b39-d40f-48c9-b03c-d0c5eb453820" providerId="ADAL" clId="{F321EA23-0CB0-41C2-BD2F-FFBB08E83A32}" dt="2023-11-27T01:54:50.167" v="134"/>
          <ac:spMkLst>
            <pc:docMk/>
            <pc:sldMk cId="3300426888" sldId="271"/>
            <ac:spMk id="6" creationId="{5643806B-B4D5-E449-DAD2-34BAA942E979}"/>
          </ac:spMkLst>
        </pc:spChg>
        <pc:spChg chg="mod">
          <ac:chgData name="Katie Schneider" userId="51859b39-d40f-48c9-b03c-d0c5eb453820" providerId="ADAL" clId="{F321EA23-0CB0-41C2-BD2F-FFBB08E83A32}" dt="2023-11-27T01:54:50.167" v="134"/>
          <ac:spMkLst>
            <pc:docMk/>
            <pc:sldMk cId="3300426888" sldId="271"/>
            <ac:spMk id="7" creationId="{CD9C952E-869C-3A05-680E-86995DC16400}"/>
          </ac:spMkLst>
        </pc:spChg>
        <pc:spChg chg="mod">
          <ac:chgData name="Katie Schneider" userId="51859b39-d40f-48c9-b03c-d0c5eb453820" providerId="ADAL" clId="{F321EA23-0CB0-41C2-BD2F-FFBB08E83A32}" dt="2023-11-27T01:54:50.167" v="134"/>
          <ac:spMkLst>
            <pc:docMk/>
            <pc:sldMk cId="3300426888" sldId="271"/>
            <ac:spMk id="9" creationId="{6C43450F-8A0E-559E-B8BC-92ECAAE2DD58}"/>
          </ac:spMkLst>
        </pc:spChg>
        <pc:spChg chg="mod">
          <ac:chgData name="Katie Schneider" userId="51859b39-d40f-48c9-b03c-d0c5eb453820" providerId="ADAL" clId="{F321EA23-0CB0-41C2-BD2F-FFBB08E83A32}" dt="2023-11-27T01:54:50.167" v="134"/>
          <ac:spMkLst>
            <pc:docMk/>
            <pc:sldMk cId="3300426888" sldId="271"/>
            <ac:spMk id="10" creationId="{39804E47-B498-12A1-6DD8-6DBB6EA64586}"/>
          </ac:spMkLst>
        </pc:spChg>
        <pc:spChg chg="mod">
          <ac:chgData name="Katie Schneider" userId="51859b39-d40f-48c9-b03c-d0c5eb453820" providerId="ADAL" clId="{F321EA23-0CB0-41C2-BD2F-FFBB08E83A32}" dt="2023-11-27T01:57:32.960" v="162" actId="20577"/>
          <ac:spMkLst>
            <pc:docMk/>
            <pc:sldMk cId="3300426888" sldId="271"/>
            <ac:spMk id="18" creationId="{9C629DD7-E7F4-5492-7296-4411434F6248}"/>
          </ac:spMkLst>
        </pc:spChg>
        <pc:spChg chg="mod">
          <ac:chgData name="Katie Schneider" userId="51859b39-d40f-48c9-b03c-d0c5eb453820" providerId="ADAL" clId="{F321EA23-0CB0-41C2-BD2F-FFBB08E83A32}" dt="2023-11-27T01:54:50.167" v="134"/>
          <ac:spMkLst>
            <pc:docMk/>
            <pc:sldMk cId="3300426888" sldId="271"/>
            <ac:spMk id="22" creationId="{DC2EF8E5-E154-40E4-35F0-B48D2FAB3CA9}"/>
          </ac:spMkLst>
        </pc:spChg>
        <pc:spChg chg="mod">
          <ac:chgData name="Katie Schneider" userId="51859b39-d40f-48c9-b03c-d0c5eb453820" providerId="ADAL" clId="{F321EA23-0CB0-41C2-BD2F-FFBB08E83A32}" dt="2023-11-27T01:54:50.167" v="134"/>
          <ac:spMkLst>
            <pc:docMk/>
            <pc:sldMk cId="3300426888" sldId="271"/>
            <ac:spMk id="23" creationId="{53C24495-3CE8-EFBE-FB27-1BF461302978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29" creationId="{65A65F98-B6E5-9209-E82F-6D4673E72406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30" creationId="{B0A5148C-0694-125F-7ABD-4DFEE95C13FF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64" creationId="{717DEEAD-79EC-2254-F01D-974A4348B725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65" creationId="{824DB049-0962-33F0-082A-1FA702734D08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66" creationId="{646986AB-CB03-03D6-3C8D-6DF325E27A90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68" creationId="{178B37C8-2484-7E0D-33EB-22BA6996A085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69" creationId="{28AC5AE4-337D-415B-FAD9-4DCD8891CF16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70" creationId="{64AC97A7-1B55-ED4B-5926-38BE36DD8F12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72" creationId="{F086B2BD-335A-39D7-39EE-863F191888D6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73" creationId="{1AD438BF-0CD5-85E9-E713-A8AA621D437D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74" creationId="{C6B14DC9-E701-E8C9-DCEB-3466074DED63}"/>
          </ac:spMkLst>
        </pc:spChg>
        <pc:spChg chg="mod topLvl">
          <ac:chgData name="Katie Schneider" userId="51859b39-d40f-48c9-b03c-d0c5eb453820" providerId="ADAL" clId="{F321EA23-0CB0-41C2-BD2F-FFBB08E83A32}" dt="2023-11-28T01:00:34.583" v="3685" actId="165"/>
          <ac:spMkLst>
            <pc:docMk/>
            <pc:sldMk cId="3300426888" sldId="271"/>
            <ac:spMk id="76" creationId="{69F2B2D5-2B07-DBDA-EDAC-78E153F775EF}"/>
          </ac:spMkLst>
        </pc:spChg>
        <pc:spChg chg="del">
          <ac:chgData name="Katie Schneider" userId="51859b39-d40f-48c9-b03c-d0c5eb453820" providerId="ADAL" clId="{F321EA23-0CB0-41C2-BD2F-FFBB08E83A32}" dt="2023-11-27T01:54:44.047" v="130" actId="478"/>
          <ac:spMkLst>
            <pc:docMk/>
            <pc:sldMk cId="3300426888" sldId="271"/>
            <ac:spMk id="102" creationId="{29DE65FE-5E20-4A02-1F28-05EE812E4D42}"/>
          </ac:spMkLst>
        </pc:spChg>
        <pc:spChg chg="del">
          <ac:chgData name="Katie Schneider" userId="51859b39-d40f-48c9-b03c-d0c5eb453820" providerId="ADAL" clId="{F321EA23-0CB0-41C2-BD2F-FFBB08E83A32}" dt="2023-11-27T01:54:48.727" v="133" actId="478"/>
          <ac:spMkLst>
            <pc:docMk/>
            <pc:sldMk cId="3300426888" sldId="271"/>
            <ac:spMk id="103" creationId="{81D3D289-BA81-5180-173D-6AF31BE2AAC8}"/>
          </ac:spMkLst>
        </pc:spChg>
        <pc:spChg chg="del">
          <ac:chgData name="Katie Schneider" userId="51859b39-d40f-48c9-b03c-d0c5eb453820" providerId="ADAL" clId="{F321EA23-0CB0-41C2-BD2F-FFBB08E83A32}" dt="2023-11-27T01:54:46.521" v="131" actId="478"/>
          <ac:spMkLst>
            <pc:docMk/>
            <pc:sldMk cId="3300426888" sldId="271"/>
            <ac:spMk id="105" creationId="{803C6399-1456-EFCE-6331-9CE65FB42D34}"/>
          </ac:spMkLst>
        </pc:spChg>
        <pc:grpChg chg="add mod">
          <ac:chgData name="Katie Schneider" userId="51859b39-d40f-48c9-b03c-d0c5eb453820" providerId="ADAL" clId="{F321EA23-0CB0-41C2-BD2F-FFBB08E83A32}" dt="2023-11-27T01:54:50.167" v="134"/>
          <ac:grpSpMkLst>
            <pc:docMk/>
            <pc:sldMk cId="3300426888" sldId="271"/>
            <ac:grpSpMk id="5" creationId="{D1D5734C-FA2C-CADC-5602-98E604DF231F}"/>
          </ac:grpSpMkLst>
        </pc:grpChg>
        <pc:grpChg chg="mod">
          <ac:chgData name="Katie Schneider" userId="51859b39-d40f-48c9-b03c-d0c5eb453820" providerId="ADAL" clId="{F321EA23-0CB0-41C2-BD2F-FFBB08E83A32}" dt="2023-11-27T01:58:37.095" v="172" actId="688"/>
          <ac:grpSpMkLst>
            <pc:docMk/>
            <pc:sldMk cId="3300426888" sldId="271"/>
            <ac:grpSpMk id="12" creationId="{81D10A08-A00E-588B-993B-7782EA9DF969}"/>
          </ac:grpSpMkLst>
        </pc:grpChg>
        <pc:grpChg chg="mod">
          <ac:chgData name="Katie Schneider" userId="51859b39-d40f-48c9-b03c-d0c5eb453820" providerId="ADAL" clId="{F321EA23-0CB0-41C2-BD2F-FFBB08E83A32}" dt="2023-11-27T01:58:37.095" v="172" actId="688"/>
          <ac:grpSpMkLst>
            <pc:docMk/>
            <pc:sldMk cId="3300426888" sldId="271"/>
            <ac:grpSpMk id="13" creationId="{3814CFE9-57E8-8F93-1D2A-C735E108D3DD}"/>
          </ac:grpSpMkLst>
        </pc:grpChg>
        <pc:grpChg chg="mod">
          <ac:chgData name="Katie Schneider" userId="51859b39-d40f-48c9-b03c-d0c5eb453820" providerId="ADAL" clId="{F321EA23-0CB0-41C2-BD2F-FFBB08E83A32}" dt="2023-11-27T01:57:54.314" v="167" actId="688"/>
          <ac:grpSpMkLst>
            <pc:docMk/>
            <pc:sldMk cId="3300426888" sldId="271"/>
            <ac:grpSpMk id="16" creationId="{1521A1D6-27EC-696A-15A2-B085333F52FC}"/>
          </ac:grpSpMkLst>
        </pc:grpChg>
        <pc:grpChg chg="mod">
          <ac:chgData name="Katie Schneider" userId="51859b39-d40f-48c9-b03c-d0c5eb453820" providerId="ADAL" clId="{F321EA23-0CB0-41C2-BD2F-FFBB08E83A32}" dt="2023-11-27T01:58:19.671" v="171" actId="688"/>
          <ac:grpSpMkLst>
            <pc:docMk/>
            <pc:sldMk cId="3300426888" sldId="271"/>
            <ac:grpSpMk id="19" creationId="{59816FA9-6B7B-606B-29D6-B2CE0AFD1D13}"/>
          </ac:grpSpMkLst>
        </pc:grpChg>
        <pc:grpChg chg="add del mod">
          <ac:chgData name="Katie Schneider" userId="51859b39-d40f-48c9-b03c-d0c5eb453820" providerId="ADAL" clId="{F321EA23-0CB0-41C2-BD2F-FFBB08E83A32}" dt="2023-11-28T01:00:30.919" v="3684" actId="165"/>
          <ac:grpSpMkLst>
            <pc:docMk/>
            <pc:sldMk cId="3300426888" sldId="271"/>
            <ac:grpSpMk id="24" creationId="{854F0062-1749-6525-5DBB-09B924DD2B05}"/>
          </ac:grpSpMkLst>
        </pc:grpChg>
        <pc:grpChg chg="del mod topLvl">
          <ac:chgData name="Katie Schneider" userId="51859b39-d40f-48c9-b03c-d0c5eb453820" providerId="ADAL" clId="{F321EA23-0CB0-41C2-BD2F-FFBB08E83A32}" dt="2023-11-28T01:00:34.583" v="3685" actId="165"/>
          <ac:grpSpMkLst>
            <pc:docMk/>
            <pc:sldMk cId="3300426888" sldId="271"/>
            <ac:grpSpMk id="25" creationId="{7639CF34-B9CB-F2E2-9C2F-3F5D011339A8}"/>
          </ac:grpSpMkLst>
        </pc:grpChg>
        <pc:grpChg chg="del mod topLvl">
          <ac:chgData name="Katie Schneider" userId="51859b39-d40f-48c9-b03c-d0c5eb453820" providerId="ADAL" clId="{F321EA23-0CB0-41C2-BD2F-FFBB08E83A32}" dt="2023-11-28T01:00:34.583" v="3685" actId="165"/>
          <ac:grpSpMkLst>
            <pc:docMk/>
            <pc:sldMk cId="3300426888" sldId="271"/>
            <ac:grpSpMk id="26" creationId="{BA3B8AA2-510F-A5DE-1AE8-F0CF6E8F5667}"/>
          </ac:grpSpMkLst>
        </pc:grpChg>
        <pc:grpChg chg="del mod topLvl">
          <ac:chgData name="Katie Schneider" userId="51859b39-d40f-48c9-b03c-d0c5eb453820" providerId="ADAL" clId="{F321EA23-0CB0-41C2-BD2F-FFBB08E83A32}" dt="2023-11-28T01:00:34.583" v="3685" actId="165"/>
          <ac:grpSpMkLst>
            <pc:docMk/>
            <pc:sldMk cId="3300426888" sldId="271"/>
            <ac:grpSpMk id="27" creationId="{6F2DFD9F-A37C-F389-A087-47147C0B7E44}"/>
          </ac:grpSpMkLst>
        </pc:grpChg>
        <pc:grpChg chg="del mod topLvl">
          <ac:chgData name="Katie Schneider" userId="51859b39-d40f-48c9-b03c-d0c5eb453820" providerId="ADAL" clId="{F321EA23-0CB0-41C2-BD2F-FFBB08E83A32}" dt="2023-11-28T01:00:34.583" v="3685" actId="165"/>
          <ac:grpSpMkLst>
            <pc:docMk/>
            <pc:sldMk cId="3300426888" sldId="271"/>
            <ac:grpSpMk id="28" creationId="{F78AC4ED-ACB1-1DBF-942D-B0FCF58F9738}"/>
          </ac:grpSpMkLst>
        </pc:grpChg>
        <pc:grpChg chg="del">
          <ac:chgData name="Katie Schneider" userId="51859b39-d40f-48c9-b03c-d0c5eb453820" providerId="ADAL" clId="{F321EA23-0CB0-41C2-BD2F-FFBB08E83A32}" dt="2023-11-27T01:55:12.755" v="135" actId="478"/>
          <ac:grpSpMkLst>
            <pc:docMk/>
            <pc:sldMk cId="3300426888" sldId="271"/>
            <ac:grpSpMk id="78" creationId="{71EC8C57-B452-187B-4838-D3B8E3F73FE5}"/>
          </ac:grpSpMkLst>
        </pc:grpChg>
        <pc:grpChg chg="del">
          <ac:chgData name="Katie Schneider" userId="51859b39-d40f-48c9-b03c-d0c5eb453820" providerId="ADAL" clId="{F321EA23-0CB0-41C2-BD2F-FFBB08E83A32}" dt="2023-11-27T01:54:47.928" v="132" actId="478"/>
          <ac:grpSpMkLst>
            <pc:docMk/>
            <pc:sldMk cId="3300426888" sldId="271"/>
            <ac:grpSpMk id="104" creationId="{C796DAAD-E531-23E0-8844-9B47B5FCD5C8}"/>
          </ac:grpSpMkLst>
        </pc:grpChg>
        <pc:cxnChg chg="mod topLvl">
          <ac:chgData name="Katie Schneider" userId="51859b39-d40f-48c9-b03c-d0c5eb453820" providerId="ADAL" clId="{F321EA23-0CB0-41C2-BD2F-FFBB08E83A32}" dt="2023-11-28T01:00:34.583" v="3685" actId="165"/>
          <ac:cxnSpMkLst>
            <pc:docMk/>
            <pc:sldMk cId="3300426888" sldId="271"/>
            <ac:cxnSpMk id="31" creationId="{52249EA3-515D-8CEC-863F-CF87C71DAA12}"/>
          </ac:cxnSpMkLst>
        </pc:cxnChg>
        <pc:cxnChg chg="mod topLvl">
          <ac:chgData name="Katie Schneider" userId="51859b39-d40f-48c9-b03c-d0c5eb453820" providerId="ADAL" clId="{F321EA23-0CB0-41C2-BD2F-FFBB08E83A32}" dt="2023-11-28T01:00:34.583" v="3685" actId="165"/>
          <ac:cxnSpMkLst>
            <pc:docMk/>
            <pc:sldMk cId="3300426888" sldId="271"/>
            <ac:cxnSpMk id="67" creationId="{A673ACE7-45EB-54EC-7577-04456B1B29A6}"/>
          </ac:cxnSpMkLst>
        </pc:cxnChg>
        <pc:cxnChg chg="mod topLvl">
          <ac:chgData name="Katie Schneider" userId="51859b39-d40f-48c9-b03c-d0c5eb453820" providerId="ADAL" clId="{F321EA23-0CB0-41C2-BD2F-FFBB08E83A32}" dt="2023-11-28T01:00:34.583" v="3685" actId="165"/>
          <ac:cxnSpMkLst>
            <pc:docMk/>
            <pc:sldMk cId="3300426888" sldId="271"/>
            <ac:cxnSpMk id="71" creationId="{E05EC551-9F6E-57F7-F4F6-AC92821CBA7E}"/>
          </ac:cxnSpMkLst>
        </pc:cxnChg>
        <pc:cxnChg chg="mod topLvl">
          <ac:chgData name="Katie Schneider" userId="51859b39-d40f-48c9-b03c-d0c5eb453820" providerId="ADAL" clId="{F321EA23-0CB0-41C2-BD2F-FFBB08E83A32}" dt="2023-11-28T01:00:34.583" v="3685" actId="165"/>
          <ac:cxnSpMkLst>
            <pc:docMk/>
            <pc:sldMk cId="3300426888" sldId="271"/>
            <ac:cxnSpMk id="75" creationId="{3FA04652-F7BD-1826-9F91-8B56C6F81F48}"/>
          </ac:cxnSpMkLst>
        </pc:cxnChg>
      </pc:sldChg>
      <pc:sldChg chg="addSp delSp modSp mod">
        <pc:chgData name="Katie Schneider" userId="51859b39-d40f-48c9-b03c-d0c5eb453820" providerId="ADAL" clId="{F321EA23-0CB0-41C2-BD2F-FFBB08E83A32}" dt="2023-11-28T02:48:13.650" v="5455" actId="732"/>
        <pc:sldMkLst>
          <pc:docMk/>
          <pc:sldMk cId="2421558666" sldId="275"/>
        </pc:sldMkLst>
        <pc:spChg chg="add mod">
          <ac:chgData name="Katie Schneider" userId="51859b39-d40f-48c9-b03c-d0c5eb453820" providerId="ADAL" clId="{F321EA23-0CB0-41C2-BD2F-FFBB08E83A32}" dt="2023-11-27T02:01:36.387" v="281" actId="207"/>
          <ac:spMkLst>
            <pc:docMk/>
            <pc:sldMk cId="2421558666" sldId="275"/>
            <ac:spMk id="3" creationId="{4E16C03F-27ED-5980-49AC-903761111F98}"/>
          </ac:spMkLst>
        </pc:spChg>
        <pc:spChg chg="add mod">
          <ac:chgData name="Katie Schneider" userId="51859b39-d40f-48c9-b03c-d0c5eb453820" providerId="ADAL" clId="{F321EA23-0CB0-41C2-BD2F-FFBB08E83A32}" dt="2023-11-27T02:00:19.286" v="178"/>
          <ac:spMkLst>
            <pc:docMk/>
            <pc:sldMk cId="2421558666" sldId="275"/>
            <ac:spMk id="4" creationId="{4FED59FC-E530-D57C-5C41-A77F9CAF6775}"/>
          </ac:spMkLst>
        </pc:spChg>
        <pc:spChg chg="add mod">
          <ac:chgData name="Katie Schneider" userId="51859b39-d40f-48c9-b03c-d0c5eb453820" providerId="ADAL" clId="{F321EA23-0CB0-41C2-BD2F-FFBB08E83A32}" dt="2023-11-27T02:02:11.107" v="319" actId="1037"/>
          <ac:spMkLst>
            <pc:docMk/>
            <pc:sldMk cId="2421558666" sldId="275"/>
            <ac:spMk id="5" creationId="{D0886829-3866-AC5B-D182-8484A2E2E1EA}"/>
          </ac:spMkLst>
        </pc:spChg>
        <pc:spChg chg="del">
          <ac:chgData name="Katie Schneider" userId="51859b39-d40f-48c9-b03c-d0c5eb453820" providerId="ADAL" clId="{F321EA23-0CB0-41C2-BD2F-FFBB08E83A32}" dt="2023-11-27T02:00:13.026" v="173" actId="478"/>
          <ac:spMkLst>
            <pc:docMk/>
            <pc:sldMk cId="2421558666" sldId="275"/>
            <ac:spMk id="6" creationId="{ADAC95A6-95B5-E7D3-DFE2-39AED4C541D9}"/>
          </ac:spMkLst>
        </pc:spChg>
        <pc:spChg chg="mod">
          <ac:chgData name="Katie Schneider" userId="51859b39-d40f-48c9-b03c-d0c5eb453820" providerId="ADAL" clId="{F321EA23-0CB0-41C2-BD2F-FFBB08E83A32}" dt="2023-11-27T02:00:13.990" v="174" actId="20577"/>
          <ac:spMkLst>
            <pc:docMk/>
            <pc:sldMk cId="2421558666" sldId="275"/>
            <ac:spMk id="7" creationId="{1B1F0164-11E7-B0E1-DC03-8F8D87659E23}"/>
          </ac:spMkLst>
        </pc:spChg>
        <pc:spChg chg="mod">
          <ac:chgData name="Katie Schneider" userId="51859b39-d40f-48c9-b03c-d0c5eb453820" providerId="ADAL" clId="{F321EA23-0CB0-41C2-BD2F-FFBB08E83A32}" dt="2023-11-27T02:00:59.336" v="184" actId="368"/>
          <ac:spMkLst>
            <pc:docMk/>
            <pc:sldMk cId="2421558666" sldId="275"/>
            <ac:spMk id="9" creationId="{E105ECAB-3747-BC8F-50C2-230BD3F581DA}"/>
          </ac:spMkLst>
        </pc:spChg>
        <pc:spChg chg="mod">
          <ac:chgData name="Katie Schneider" userId="51859b39-d40f-48c9-b03c-d0c5eb453820" providerId="ADAL" clId="{F321EA23-0CB0-41C2-BD2F-FFBB08E83A32}" dt="2023-11-27T02:02:06.421" v="315" actId="1037"/>
          <ac:spMkLst>
            <pc:docMk/>
            <pc:sldMk cId="2421558666" sldId="275"/>
            <ac:spMk id="11" creationId="{86DB9758-0165-5840-DC8C-E08771A41D6F}"/>
          </ac:spMkLst>
        </pc:spChg>
        <pc:spChg chg="mod">
          <ac:chgData name="Katie Schneider" userId="51859b39-d40f-48c9-b03c-d0c5eb453820" providerId="ADAL" clId="{F321EA23-0CB0-41C2-BD2F-FFBB08E83A32}" dt="2023-11-27T02:01:54.989" v="309" actId="1037"/>
          <ac:spMkLst>
            <pc:docMk/>
            <pc:sldMk cId="2421558666" sldId="275"/>
            <ac:spMk id="12" creationId="{6731BAF0-1BE3-03D7-9AD7-25C01BF7C137}"/>
          </ac:spMkLst>
        </pc:spChg>
        <pc:spChg chg="del">
          <ac:chgData name="Katie Schneider" userId="51859b39-d40f-48c9-b03c-d0c5eb453820" providerId="ADAL" clId="{F321EA23-0CB0-41C2-BD2F-FFBB08E83A32}" dt="2023-11-27T02:00:15.656" v="175" actId="478"/>
          <ac:spMkLst>
            <pc:docMk/>
            <pc:sldMk cId="2421558666" sldId="275"/>
            <ac:spMk id="13" creationId="{F9A43680-C6AC-3B89-08B6-DCAD342B499C}"/>
          </ac:spMkLst>
        </pc:spChg>
        <pc:spChg chg="mod">
          <ac:chgData name="Katie Schneider" userId="51859b39-d40f-48c9-b03c-d0c5eb453820" providerId="ADAL" clId="{F321EA23-0CB0-41C2-BD2F-FFBB08E83A32}" dt="2023-11-27T02:02:55.607" v="330" actId="1076"/>
          <ac:spMkLst>
            <pc:docMk/>
            <pc:sldMk cId="2421558666" sldId="275"/>
            <ac:spMk id="14" creationId="{5CBD7A12-3F40-AFDA-2B5C-7F451B482D7D}"/>
          </ac:spMkLst>
        </pc:spChg>
        <pc:spChg chg="mod">
          <ac:chgData name="Katie Schneider" userId="51859b39-d40f-48c9-b03c-d0c5eb453820" providerId="ADAL" clId="{F321EA23-0CB0-41C2-BD2F-FFBB08E83A32}" dt="2023-11-27T02:00:59.336" v="184" actId="368"/>
          <ac:spMkLst>
            <pc:docMk/>
            <pc:sldMk cId="2421558666" sldId="275"/>
            <ac:spMk id="15" creationId="{24374488-3D00-F482-7D4D-E8214595760D}"/>
          </ac:spMkLst>
        </pc:spChg>
        <pc:spChg chg="mod">
          <ac:chgData name="Katie Schneider" userId="51859b39-d40f-48c9-b03c-d0c5eb453820" providerId="ADAL" clId="{F321EA23-0CB0-41C2-BD2F-FFBB08E83A32}" dt="2023-11-27T02:00:59.336" v="184" actId="368"/>
          <ac:spMkLst>
            <pc:docMk/>
            <pc:sldMk cId="2421558666" sldId="275"/>
            <ac:spMk id="17" creationId="{7601A6E7-5C64-2ED5-D87F-D88C451D480C}"/>
          </ac:spMkLst>
        </pc:spChg>
        <pc:spChg chg="add del">
          <ac:chgData name="Katie Schneider" userId="51859b39-d40f-48c9-b03c-d0c5eb453820" providerId="ADAL" clId="{F321EA23-0CB0-41C2-BD2F-FFBB08E83A32}" dt="2023-11-27T02:03:34.359" v="333" actId="478"/>
          <ac:spMkLst>
            <pc:docMk/>
            <pc:sldMk cId="2421558666" sldId="275"/>
            <ac:spMk id="20" creationId="{59ABFD90-D5AB-2083-7B39-EE71C6E1ED8A}"/>
          </ac:spMkLst>
        </pc:spChg>
        <pc:spChg chg="del">
          <ac:chgData name="Katie Schneider" userId="51859b39-d40f-48c9-b03c-d0c5eb453820" providerId="ADAL" clId="{F321EA23-0CB0-41C2-BD2F-FFBB08E83A32}" dt="2023-11-27T02:00:18.028" v="177" actId="478"/>
          <ac:spMkLst>
            <pc:docMk/>
            <pc:sldMk cId="2421558666" sldId="275"/>
            <ac:spMk id="21" creationId="{27002AFC-CF42-7981-D139-1DAB0B2D440F}"/>
          </ac:spMkLst>
        </pc:spChg>
        <pc:spChg chg="add mod">
          <ac:chgData name="Katie Schneider" userId="51859b39-d40f-48c9-b03c-d0c5eb453820" providerId="ADAL" clId="{F321EA23-0CB0-41C2-BD2F-FFBB08E83A32}" dt="2023-11-27T02:11:52.555" v="473" actId="20577"/>
          <ac:spMkLst>
            <pc:docMk/>
            <pc:sldMk cId="2421558666" sldId="275"/>
            <ac:spMk id="24" creationId="{33B34132-FDB9-DCC3-3294-1D1B48D0074D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25" creationId="{7CD1AC34-F1C9-081C-E8EC-77848AD3213B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26" creationId="{883681C2-C39C-C588-2A73-500EFEC224FB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27" creationId="{414B0E86-2DE2-857E-F0FE-D27CE8D0BC93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28" creationId="{11915266-BD11-C65C-AEE4-9675AA4B0BC1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29" creationId="{9A06C007-00BF-B781-FB5D-45706FD39CD5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0" creationId="{FF101FA1-B3CA-E682-AEB7-2CF2B01D691A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1" creationId="{9504DB88-159A-71A3-525A-85508BAC99E1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2" creationId="{57AD8973-A133-A403-8077-8FD668247FB9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3" creationId="{5F1ABE91-B623-F457-0BF9-2C4AC01A25F3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4" creationId="{04310C18-2031-178E-507F-325AA4B0044F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5" creationId="{6E294E9C-1F3C-E76B-1ACB-7EF8E4414719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6" creationId="{B09453B6-592B-AF57-5103-FC2E75BC9DB7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7" creationId="{A87E7666-29B1-9315-F7A5-55348B0ECBDC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8" creationId="{50091042-0ABF-6FBD-85D5-7E50F75A30A2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39" creationId="{04881B55-7D1D-93C8-EFAE-A4CB8EF77181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0" creationId="{7B5E3332-208A-A938-8513-38B4D1236517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1" creationId="{C0D49BFD-A524-1640-CB2F-BDA7BDE684F7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2" creationId="{D08CD7B5-B790-4AD7-C09C-34F458925314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3" creationId="{554E3581-6DFA-ED3A-A9D1-F21252C7C912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4" creationId="{E68B81B6-E8CD-ED4F-9911-502A0D6F40CE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5" creationId="{F602CB1E-3CA3-2412-D463-E6960BDDF01A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6" creationId="{7FF3F9CE-760E-005E-91FD-4144A03B2088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7" creationId="{2442D5AD-EB2F-CE88-F067-01F22FD6CF1E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8" creationId="{17D378AE-03C6-5160-26DD-76306DEDF8DE}"/>
          </ac:spMkLst>
        </pc:spChg>
        <pc:spChg chg="add mod">
          <ac:chgData name="Katie Schneider" userId="51859b39-d40f-48c9-b03c-d0c5eb453820" providerId="ADAL" clId="{F321EA23-0CB0-41C2-BD2F-FFBB08E83A32}" dt="2023-11-27T02:11:44.148" v="470" actId="207"/>
          <ac:spMkLst>
            <pc:docMk/>
            <pc:sldMk cId="2421558666" sldId="275"/>
            <ac:spMk id="49" creationId="{A0A3DA51-C31F-28E4-ABEC-5C8B714911A6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0" creationId="{51F41D8D-F34E-0580-0BE8-DFF901A4A9A3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1" creationId="{21FB263E-3588-4C2C-6F6C-52CF1DCD8BE5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2" creationId="{76B83B38-3ED6-642F-51FF-7E6A27BB9EB5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3" creationId="{E699C61A-7A14-FE25-94E4-D3B1F3CA84A7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4" creationId="{6E49564F-1DA9-9482-963C-A066FBAD8201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5" creationId="{4F6C9A55-8A87-7F7F-52CD-76AB6D2DA5C6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6" creationId="{9CBEFC5A-69E0-21B3-0BAA-30B191E227CF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7" creationId="{B7458271-5AE5-AB1C-9ADA-BB30BA3BBD43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8" creationId="{8520FDF2-065C-F1E7-960E-8BE39CED610F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59" creationId="{254F3EC4-B9CB-C912-675B-893AB8C4CF4A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0" creationId="{A0F427C6-BDD3-91C0-3FF1-22034D077BEF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1" creationId="{FEF6D87A-9199-5CE8-2448-5DEADDFEF1CB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2" creationId="{2D67BE63-29A0-3867-E72B-32A374105E97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3" creationId="{F96D9D6F-318D-16E6-6917-44DC3D37D653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4" creationId="{0232A00A-73D1-D558-AEB5-4574521ED1BC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5" creationId="{8705F4C3-7709-73C0-253D-2F1EF1BFB312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6" creationId="{26AFF44D-22A0-A3FE-B6B5-9A632FA3F076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7" creationId="{CDC6063F-8516-00EA-58F6-33C53F0D6A2C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8" creationId="{EA580AF0-F4D6-B113-B58B-3C9EA1ED9A2E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69" creationId="{5996B52E-8EDE-E8A5-7BDE-EB767F65B832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70" creationId="{D8B69BDF-B1E7-DBC3-A5A1-47D59AFE4D11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71" creationId="{F127D7CD-A478-98E2-B9A3-86E54315A39C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72" creationId="{B6559D0F-C8D8-2AD4-12D7-A8AE7EF9D7C6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73" creationId="{50A84A6C-FB9B-C15B-B0A4-2E44DAB64AD0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74" creationId="{255E3E14-3020-094F-2434-BB8F5BBDA858}"/>
          </ac:spMkLst>
        </pc:spChg>
        <pc:spChg chg="add del mod">
          <ac:chgData name="Katie Schneider" userId="51859b39-d40f-48c9-b03c-d0c5eb453820" providerId="ADAL" clId="{F321EA23-0CB0-41C2-BD2F-FFBB08E83A32}" dt="2023-11-27T02:15:39.821" v="520" actId="478"/>
          <ac:spMkLst>
            <pc:docMk/>
            <pc:sldMk cId="2421558666" sldId="275"/>
            <ac:spMk id="75" creationId="{8358E0A1-91B5-B211-DA66-253B73C54FF7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76" creationId="{31947FD2-A84E-E862-0DAB-D0364DEA0CE4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77" creationId="{2CF72E82-FA01-EF1F-355E-C011B8116AAE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78" creationId="{651DBB9B-746D-CB8D-5C5B-66B58FC10B82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79" creationId="{FE8E21A6-E669-E9EC-956A-EA09DDAB6D44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0" creationId="{059A0EA2-1E19-0B0E-11C3-9A964886FFD9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1" creationId="{10183CF4-D270-776F-3284-1B9B09B20613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2" creationId="{7BF30684-D305-CD17-AD99-347084553C52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3" creationId="{E04FD11D-3391-0D4B-0F09-231AF6D2132E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4" creationId="{9E66848A-26D6-0A89-BC2D-F1D35AB6394D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5" creationId="{15F9AAD1-6D6F-FF8F-8A9D-83CE91D51CD8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6" creationId="{381276DD-71D9-4E4B-ADB7-530FA6ED65FC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7" creationId="{84FBD78E-E6EA-F820-4D7C-AEC37AD2E4AB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8" creationId="{F19156E4-2632-06EB-D926-D9C659654F21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89" creationId="{22156807-9DCA-FC58-EA5A-39DEB37321BF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0" creationId="{AA006278-A627-FBD7-B0FF-8B6F79618B0E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1" creationId="{4BA451AC-7ADC-CB07-C493-D04F645F9C66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2" creationId="{782F3B82-DAB7-B369-BB35-533352236DCA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3" creationId="{F843CF51-0C44-3F6A-EF5D-C13680FE0FAF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4" creationId="{06D126EE-6553-C5DF-5954-F6F5B0EABA33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5" creationId="{AA4D956A-EE82-EFDC-0F4E-AF8249F85489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6" creationId="{24269B07-0FB2-1B5C-8BA5-6F58590ADAF8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7" creationId="{1068EF36-3013-BB08-C1B5-F9E7F406FD89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8" creationId="{3F5145AB-A443-1314-5A44-41CFA482C477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99" creationId="{FC171C36-3150-93C0-7B6B-F37A8ABEA7E7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100" creationId="{CE0F9CBA-660D-48A0-D7DD-B3DD88AD8BF9}"/>
          </ac:spMkLst>
        </pc:spChg>
        <pc:spChg chg="add mod ord">
          <ac:chgData name="Katie Schneider" userId="51859b39-d40f-48c9-b03c-d0c5eb453820" providerId="ADAL" clId="{F321EA23-0CB0-41C2-BD2F-FFBB08E83A32}" dt="2023-11-27T02:15:01.600" v="519" actId="167"/>
          <ac:spMkLst>
            <pc:docMk/>
            <pc:sldMk cId="2421558666" sldId="275"/>
            <ac:spMk id="101" creationId="{E05E3623-E95E-5F6C-0557-0E1A89B973F9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03" creationId="{A6B4CC65-B1D3-3C4A-382A-98A3D7A68E02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04" creationId="{8D28CB9E-CCEF-D00E-6088-104316D45569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05" creationId="{E73FA616-73CC-5158-D9D9-C47C8E1546EE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06" creationId="{0C8A3C79-034C-7C37-687B-7F3E6C703970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07" creationId="{72096029-378B-D0F3-31A8-7FAF14EFE9E7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08" creationId="{9800AF7C-490A-DC5D-3A27-45CC64E2C2BF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09" creationId="{730D7588-E338-0E77-5175-86679F6D21AE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0" creationId="{54DDB52B-610A-03F9-5F4D-B1F5B85ED472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1" creationId="{9AD23052-69C4-4204-DD2E-FB400B28E140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2" creationId="{22A5C3C9-01AA-24D1-95E3-E34A9023F0DA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3" creationId="{8A8C0B9B-5897-E5BC-AE88-290200A5D9F7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4" creationId="{491261CA-E1FB-7FF2-B478-0D195F58D0D5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5" creationId="{9B40EE39-C79C-75F4-0648-DA86D1D097D4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6" creationId="{A04FDE75-286C-C008-9A46-6A4CB6EC63EA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7" creationId="{C156B309-67B9-A319-1CA2-57E247D4A476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8" creationId="{387EF696-05FE-A41A-B1B4-8F28D4464F08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19" creationId="{100D8CEF-3DE9-8A3E-8864-E72D78012087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20" creationId="{2DD70D98-B878-BB21-6DF4-9CBDA210EC22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21" creationId="{9C8CFFF2-4A57-B30A-9229-3F25BE7F50DC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22" creationId="{744953F0-C367-F4F0-6F0E-515C698A1ABE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23" creationId="{9B1B0282-82A9-597B-D372-6F19EBA03A8A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24" creationId="{A8ED8FE8-F38B-AB16-9614-8605808DAAD7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25" creationId="{AB58977E-1F3A-A5E7-3BB3-81570AF524A5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26" creationId="{71B37F2B-5EB5-44BA-F60F-4E2ACE582CF0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27" creationId="{191C6DB7-08D9-AA51-34C8-DB84797218B8}"/>
          </ac:spMkLst>
        </pc:spChg>
        <pc:spChg chg="mod">
          <ac:chgData name="Katie Schneider" userId="51859b39-d40f-48c9-b03c-d0c5eb453820" providerId="ADAL" clId="{F321EA23-0CB0-41C2-BD2F-FFBB08E83A32}" dt="2023-11-27T03:44:15.007" v="1616"/>
          <ac:spMkLst>
            <pc:docMk/>
            <pc:sldMk cId="2421558666" sldId="275"/>
            <ac:spMk id="128" creationId="{36DA15A7-FABD-6883-5238-45ED740F8B80}"/>
          </ac:spMkLst>
        </pc:spChg>
        <pc:grpChg chg="add mod modVis">
          <ac:chgData name="Katie Schneider" userId="51859b39-d40f-48c9-b03c-d0c5eb453820" providerId="ADAL" clId="{F321EA23-0CB0-41C2-BD2F-FFBB08E83A32}" dt="2023-11-27T03:43:07.807" v="1611" actId="14429"/>
          <ac:grpSpMkLst>
            <pc:docMk/>
            <pc:sldMk cId="2421558666" sldId="275"/>
            <ac:grpSpMk id="8" creationId="{42497D30-AF34-EFB7-794E-6891A430972A}"/>
          </ac:grpSpMkLst>
        </pc:grpChg>
        <pc:grpChg chg="del">
          <ac:chgData name="Katie Schneider" userId="51859b39-d40f-48c9-b03c-d0c5eb453820" providerId="ADAL" clId="{F321EA23-0CB0-41C2-BD2F-FFBB08E83A32}" dt="2023-11-27T02:00:16.985" v="176" actId="478"/>
          <ac:grpSpMkLst>
            <pc:docMk/>
            <pc:sldMk cId="2421558666" sldId="275"/>
            <ac:grpSpMk id="22" creationId="{087EB0D9-D48C-82A9-B608-E1B153B0FE32}"/>
          </ac:grpSpMkLst>
        </pc:grpChg>
        <pc:grpChg chg="add mod ord">
          <ac:chgData name="Katie Schneider" userId="51859b39-d40f-48c9-b03c-d0c5eb453820" providerId="ADAL" clId="{F321EA23-0CB0-41C2-BD2F-FFBB08E83A32}" dt="2023-11-27T03:44:26.468" v="1617" actId="167"/>
          <ac:grpSpMkLst>
            <pc:docMk/>
            <pc:sldMk cId="2421558666" sldId="275"/>
            <ac:grpSpMk id="102" creationId="{95228F3A-2A75-92EF-3DF5-713D7F0DE3F6}"/>
          </ac:grpSpMkLst>
        </pc:grpChg>
        <pc:graphicFrameChg chg="add del">
          <ac:chgData name="Katie Schneider" userId="51859b39-d40f-48c9-b03c-d0c5eb453820" providerId="ADAL" clId="{F321EA23-0CB0-41C2-BD2F-FFBB08E83A32}" dt="2023-11-27T02:06:48.293" v="401" actId="478"/>
          <ac:graphicFrameMkLst>
            <pc:docMk/>
            <pc:sldMk cId="2421558666" sldId="275"/>
            <ac:graphicFrameMk id="18" creationId="{DEB3CAF3-B464-853F-35C4-B7463DE43915}"/>
          </ac:graphicFrameMkLst>
        </pc:graphicFrameChg>
        <pc:graphicFrameChg chg="add del mod">
          <ac:chgData name="Katie Schneider" userId="51859b39-d40f-48c9-b03c-d0c5eb453820" providerId="ADAL" clId="{F321EA23-0CB0-41C2-BD2F-FFBB08E83A32}" dt="2023-11-27T02:06:46.740" v="400" actId="478"/>
          <ac:graphicFrameMkLst>
            <pc:docMk/>
            <pc:sldMk cId="2421558666" sldId="275"/>
            <ac:graphicFrameMk id="23" creationId="{CFB00502-9F8F-8029-2B5E-71F49051E65B}"/>
          </ac:graphicFrameMkLst>
        </pc:graphicFrameChg>
        <pc:picChg chg="mod modCrop">
          <ac:chgData name="Katie Schneider" userId="51859b39-d40f-48c9-b03c-d0c5eb453820" providerId="ADAL" clId="{F321EA23-0CB0-41C2-BD2F-FFBB08E83A32}" dt="2023-11-28T02:48:13.650" v="5455" actId="732"/>
          <ac:picMkLst>
            <pc:docMk/>
            <pc:sldMk cId="2421558666" sldId="275"/>
            <ac:picMk id="6" creationId="{2DA33B97-B176-3D55-D80A-D38F73EEFB93}"/>
          </ac:picMkLst>
        </pc:picChg>
        <pc:picChg chg="add mod modCrop">
          <ac:chgData name="Katie Schneider" userId="51859b39-d40f-48c9-b03c-d0c5eb453820" providerId="ADAL" clId="{F321EA23-0CB0-41C2-BD2F-FFBB08E83A32}" dt="2023-11-28T02:48:00.161" v="5453" actId="732"/>
          <ac:picMkLst>
            <pc:docMk/>
            <pc:sldMk cId="2421558666" sldId="275"/>
            <ac:picMk id="129" creationId="{9A466518-2823-4628-0412-373D09B077DE}"/>
          </ac:picMkLst>
        </pc:picChg>
        <pc:cxnChg chg="add mod">
          <ac:chgData name="Katie Schneider" userId="51859b39-d40f-48c9-b03c-d0c5eb453820" providerId="ADAL" clId="{F321EA23-0CB0-41C2-BD2F-FFBB08E83A32}" dt="2023-11-28T02:31:01.459" v="5271" actId="1036"/>
          <ac:cxnSpMkLst>
            <pc:docMk/>
            <pc:sldMk cId="2421558666" sldId="275"/>
            <ac:cxnSpMk id="10" creationId="{5A8A058C-866B-D192-CE43-E0EA3C01CB4A}"/>
          </ac:cxnSpMkLst>
        </pc:cxnChg>
        <pc:cxnChg chg="add del mod">
          <ac:chgData name="Katie Schneider" userId="51859b39-d40f-48c9-b03c-d0c5eb453820" providerId="ADAL" clId="{F321EA23-0CB0-41C2-BD2F-FFBB08E83A32}" dt="2023-11-28T02:28:26.955" v="5236" actId="11529"/>
          <ac:cxnSpMkLst>
            <pc:docMk/>
            <pc:sldMk cId="2421558666" sldId="275"/>
            <ac:cxnSpMk id="16" creationId="{A68BE4F9-4021-A6FF-5535-0863C4E26E95}"/>
          </ac:cxnSpMkLst>
        </pc:cxnChg>
        <pc:cxnChg chg="add del mod">
          <ac:chgData name="Katie Schneider" userId="51859b39-d40f-48c9-b03c-d0c5eb453820" providerId="ADAL" clId="{F321EA23-0CB0-41C2-BD2F-FFBB08E83A32}" dt="2023-11-28T02:31:10.802" v="5281" actId="1035"/>
          <ac:cxnSpMkLst>
            <pc:docMk/>
            <pc:sldMk cId="2421558666" sldId="275"/>
            <ac:cxnSpMk id="20" creationId="{EE6D8316-79E5-E89F-3AAB-B58CE19A2C41}"/>
          </ac:cxnSpMkLst>
        </pc:cxnChg>
      </pc:sldChg>
      <pc:sldChg chg="del">
        <pc:chgData name="Katie Schneider" userId="51859b39-d40f-48c9-b03c-d0c5eb453820" providerId="ADAL" clId="{F321EA23-0CB0-41C2-BD2F-FFBB08E83A32}" dt="2023-11-27T01:56:58.634" v="152" actId="47"/>
        <pc:sldMkLst>
          <pc:docMk/>
          <pc:sldMk cId="3902670590" sldId="277"/>
        </pc:sldMkLst>
      </pc:sldChg>
      <pc:sldChg chg="modSp del mod">
        <pc:chgData name="Katie Schneider" userId="51859b39-d40f-48c9-b03c-d0c5eb453820" providerId="ADAL" clId="{F321EA23-0CB0-41C2-BD2F-FFBB08E83A32}" dt="2023-11-27T02:16:25.229" v="521" actId="2696"/>
        <pc:sldMkLst>
          <pc:docMk/>
          <pc:sldMk cId="372332056" sldId="278"/>
        </pc:sldMkLst>
        <pc:spChg chg="mod">
          <ac:chgData name="Katie Schneider" userId="51859b39-d40f-48c9-b03c-d0c5eb453820" providerId="ADAL" clId="{F321EA23-0CB0-41C2-BD2F-FFBB08E83A32}" dt="2023-11-27T02:07:20.193" v="402" actId="1076"/>
          <ac:spMkLst>
            <pc:docMk/>
            <pc:sldMk cId="372332056" sldId="278"/>
            <ac:spMk id="6" creationId="{ADAC95A6-95B5-E7D3-DFE2-39AED4C541D9}"/>
          </ac:spMkLst>
        </pc:spChg>
      </pc:sldChg>
      <pc:sldChg chg="modSp add del mod setBg">
        <pc:chgData name="Katie Schneider" userId="51859b39-d40f-48c9-b03c-d0c5eb453820" providerId="ADAL" clId="{F321EA23-0CB0-41C2-BD2F-FFBB08E83A32}" dt="2023-11-27T01:56:47.378" v="148" actId="2696"/>
        <pc:sldMkLst>
          <pc:docMk/>
          <pc:sldMk cId="3161247836" sldId="279"/>
        </pc:sldMkLst>
        <pc:spChg chg="mod">
          <ac:chgData name="Katie Schneider" userId="51859b39-d40f-48c9-b03c-d0c5eb453820" providerId="ADAL" clId="{F321EA23-0CB0-41C2-BD2F-FFBB08E83A32}" dt="2023-11-27T01:22:30.637" v="8" actId="207"/>
          <ac:spMkLst>
            <pc:docMk/>
            <pc:sldMk cId="3161247836" sldId="279"/>
            <ac:spMk id="9" creationId="{1CCDF4DE-97B9-A335-B67A-4A18C67AD0C4}"/>
          </ac:spMkLst>
        </pc:spChg>
        <pc:spChg chg="mod">
          <ac:chgData name="Katie Schneider" userId="51859b39-d40f-48c9-b03c-d0c5eb453820" providerId="ADAL" clId="{F321EA23-0CB0-41C2-BD2F-FFBB08E83A32}" dt="2023-11-27T01:40:09.782" v="59" actId="368"/>
          <ac:spMkLst>
            <pc:docMk/>
            <pc:sldMk cId="3161247836" sldId="279"/>
            <ac:spMk id="20" creationId="{74132B8C-5EE2-7B21-797B-9E26BA97A73F}"/>
          </ac:spMkLst>
        </pc:spChg>
        <pc:spChg chg="mod">
          <ac:chgData name="Katie Schneider" userId="51859b39-d40f-48c9-b03c-d0c5eb453820" providerId="ADAL" clId="{F321EA23-0CB0-41C2-BD2F-FFBB08E83A32}" dt="2023-11-27T01:20:14.707" v="2" actId="207"/>
          <ac:spMkLst>
            <pc:docMk/>
            <pc:sldMk cId="3161247836" sldId="279"/>
            <ac:spMk id="25" creationId="{A9DBAA2E-7BD2-920B-BEAA-634FE3958098}"/>
          </ac:spMkLst>
        </pc:spChg>
        <pc:spChg chg="mod">
          <ac:chgData name="Katie Schneider" userId="51859b39-d40f-48c9-b03c-d0c5eb453820" providerId="ADAL" clId="{F321EA23-0CB0-41C2-BD2F-FFBB08E83A32}" dt="2023-11-27T01:21:05.685" v="6" actId="207"/>
          <ac:spMkLst>
            <pc:docMk/>
            <pc:sldMk cId="3161247836" sldId="279"/>
            <ac:spMk id="28" creationId="{1F50DE46-5A0A-9566-CE11-B80CE57D30C8}"/>
          </ac:spMkLst>
        </pc:spChg>
        <pc:spChg chg="mod">
          <ac:chgData name="Katie Schneider" userId="51859b39-d40f-48c9-b03c-d0c5eb453820" providerId="ADAL" clId="{F321EA23-0CB0-41C2-BD2F-FFBB08E83A32}" dt="2023-11-27T01:20:32.838" v="3" actId="207"/>
          <ac:spMkLst>
            <pc:docMk/>
            <pc:sldMk cId="3161247836" sldId="279"/>
            <ac:spMk id="29" creationId="{02C665ED-E79D-DBEE-0616-61033C62101D}"/>
          </ac:spMkLst>
        </pc:spChg>
        <pc:spChg chg="mod">
          <ac:chgData name="Katie Schneider" userId="51859b39-d40f-48c9-b03c-d0c5eb453820" providerId="ADAL" clId="{F321EA23-0CB0-41C2-BD2F-FFBB08E83A32}" dt="2023-11-27T01:20:38.847" v="4" actId="207"/>
          <ac:spMkLst>
            <pc:docMk/>
            <pc:sldMk cId="3161247836" sldId="279"/>
            <ac:spMk id="31" creationId="{76AB4B03-FE45-4543-FD2C-BF8C40190DFF}"/>
          </ac:spMkLst>
        </pc:spChg>
      </pc:sldChg>
      <pc:sldChg chg="addSp delSp modSp add mod ord setBg">
        <pc:chgData name="Katie Schneider" userId="51859b39-d40f-48c9-b03c-d0c5eb453820" providerId="ADAL" clId="{F321EA23-0CB0-41C2-BD2F-FFBB08E83A32}" dt="2023-11-28T02:47:40.116" v="5452" actId="1076"/>
        <pc:sldMkLst>
          <pc:docMk/>
          <pc:sldMk cId="1367478349" sldId="280"/>
        </pc:sldMkLst>
        <pc:spChg chg="add del mod ord">
          <ac:chgData name="Katie Schneider" userId="51859b39-d40f-48c9-b03c-d0c5eb453820" providerId="ADAL" clId="{F321EA23-0CB0-41C2-BD2F-FFBB08E83A32}" dt="2023-11-27T01:48:47.514" v="87" actId="478"/>
          <ac:spMkLst>
            <pc:docMk/>
            <pc:sldMk cId="1367478349" sldId="280"/>
            <ac:spMk id="2" creationId="{572C819D-21B6-54EC-AE9B-B0181A1A54B4}"/>
          </ac:spMkLst>
        </pc:spChg>
        <pc:spChg chg="mod">
          <ac:chgData name="Katie Schneider" userId="51859b39-d40f-48c9-b03c-d0c5eb453820" providerId="ADAL" clId="{F321EA23-0CB0-41C2-BD2F-FFBB08E83A32}" dt="2023-11-28T02:47:40.116" v="5452" actId="1076"/>
          <ac:spMkLst>
            <pc:docMk/>
            <pc:sldMk cId="1367478349" sldId="280"/>
            <ac:spMk id="2" creationId="{E72ECEE5-55EA-DA80-6DA0-C06A267B85C2}"/>
          </ac:spMkLst>
        </pc:spChg>
        <pc:spChg chg="add mod ord">
          <ac:chgData name="Katie Schneider" userId="51859b39-d40f-48c9-b03c-d0c5eb453820" providerId="ADAL" clId="{F321EA23-0CB0-41C2-BD2F-FFBB08E83A32}" dt="2023-11-28T02:46:21.769" v="5433" actId="1076"/>
          <ac:spMkLst>
            <pc:docMk/>
            <pc:sldMk cId="1367478349" sldId="280"/>
            <ac:spMk id="3" creationId="{3D5BDC21-7E24-E42B-C9FD-E46CA22EB18F}"/>
          </ac:spMkLst>
        </pc:spChg>
        <pc:spChg chg="mod">
          <ac:chgData name="Katie Schneider" userId="51859b39-d40f-48c9-b03c-d0c5eb453820" providerId="ADAL" clId="{F321EA23-0CB0-41C2-BD2F-FFBB08E83A32}" dt="2023-11-27T01:56:28.628" v="145"/>
          <ac:spMkLst>
            <pc:docMk/>
            <pc:sldMk cId="1367478349" sldId="280"/>
            <ac:spMk id="5" creationId="{2AD6C56A-0DA4-160B-8DC6-46DF4532E3A0}"/>
          </ac:spMkLst>
        </pc:spChg>
        <pc:spChg chg="mod">
          <ac:chgData name="Katie Schneider" userId="51859b39-d40f-48c9-b03c-d0c5eb453820" providerId="ADAL" clId="{F321EA23-0CB0-41C2-BD2F-FFBB08E83A32}" dt="2023-11-27T01:56:28.628" v="145"/>
          <ac:spMkLst>
            <pc:docMk/>
            <pc:sldMk cId="1367478349" sldId="280"/>
            <ac:spMk id="6" creationId="{EED38C6F-EB77-679F-28DB-A63FC5FE388D}"/>
          </ac:spMkLst>
        </pc:spChg>
        <pc:spChg chg="mod">
          <ac:chgData name="Katie Schneider" userId="51859b39-d40f-48c9-b03c-d0c5eb453820" providerId="ADAL" clId="{F321EA23-0CB0-41C2-BD2F-FFBB08E83A32}" dt="2023-11-27T01:24:59.147" v="17" actId="207"/>
          <ac:spMkLst>
            <pc:docMk/>
            <pc:sldMk cId="1367478349" sldId="280"/>
            <ac:spMk id="9" creationId="{1CCDF4DE-97B9-A335-B67A-4A18C67AD0C4}"/>
          </ac:spMkLst>
        </pc:spChg>
        <pc:spChg chg="mod ord">
          <ac:chgData name="Katie Schneider" userId="51859b39-d40f-48c9-b03c-d0c5eb453820" providerId="ADAL" clId="{F321EA23-0CB0-41C2-BD2F-FFBB08E83A32}" dt="2023-11-28T02:44:35.341" v="5417" actId="166"/>
          <ac:spMkLst>
            <pc:docMk/>
            <pc:sldMk cId="1367478349" sldId="280"/>
            <ac:spMk id="10" creationId="{5853046F-D2A1-D8CD-4454-F811848D6E0F}"/>
          </ac:spMkLst>
        </pc:spChg>
        <pc:spChg chg="mod">
          <ac:chgData name="Katie Schneider" userId="51859b39-d40f-48c9-b03c-d0c5eb453820" providerId="ADAL" clId="{F321EA23-0CB0-41C2-BD2F-FFBB08E83A32}" dt="2023-11-27T01:56:20.355" v="142" actId="20577"/>
          <ac:spMkLst>
            <pc:docMk/>
            <pc:sldMk cId="1367478349" sldId="280"/>
            <ac:spMk id="15" creationId="{49A17DF5-68C6-5F96-D2A1-2714C30EFEE4}"/>
          </ac:spMkLst>
        </pc:spChg>
        <pc:spChg chg="mod">
          <ac:chgData name="Katie Schneider" userId="51859b39-d40f-48c9-b03c-d0c5eb453820" providerId="ADAL" clId="{F321EA23-0CB0-41C2-BD2F-FFBB08E83A32}" dt="2023-11-27T01:24:47.689" v="14" actId="207"/>
          <ac:spMkLst>
            <pc:docMk/>
            <pc:sldMk cId="1367478349" sldId="280"/>
            <ac:spMk id="20" creationId="{74132B8C-5EE2-7B21-797B-9E26BA97A73F}"/>
          </ac:spMkLst>
        </pc:spChg>
        <pc:spChg chg="mod">
          <ac:chgData name="Katie Schneider" userId="51859b39-d40f-48c9-b03c-d0c5eb453820" providerId="ADAL" clId="{F321EA23-0CB0-41C2-BD2F-FFBB08E83A32}" dt="2023-11-27T04:05:41.647" v="1739" actId="6549"/>
          <ac:spMkLst>
            <pc:docMk/>
            <pc:sldMk cId="1367478349" sldId="280"/>
            <ac:spMk id="21" creationId="{1C615FE3-EC8A-6D97-A451-FEBF0357AADB}"/>
          </ac:spMkLst>
        </pc:spChg>
        <pc:spChg chg="mod">
          <ac:chgData name="Katie Schneider" userId="51859b39-d40f-48c9-b03c-d0c5eb453820" providerId="ADAL" clId="{F321EA23-0CB0-41C2-BD2F-FFBB08E83A32}" dt="2023-11-27T01:56:28.628" v="145"/>
          <ac:spMkLst>
            <pc:docMk/>
            <pc:sldMk cId="1367478349" sldId="280"/>
            <ac:spMk id="23" creationId="{B099F7CE-F22A-E0A3-F11B-5C30A29AD121}"/>
          </ac:spMkLst>
        </pc:spChg>
        <pc:spChg chg="mod">
          <ac:chgData name="Katie Schneider" userId="51859b39-d40f-48c9-b03c-d0c5eb453820" providerId="ADAL" clId="{F321EA23-0CB0-41C2-BD2F-FFBB08E83A32}" dt="2023-11-27T01:56:28.628" v="145"/>
          <ac:spMkLst>
            <pc:docMk/>
            <pc:sldMk cId="1367478349" sldId="280"/>
            <ac:spMk id="24" creationId="{A19688CF-25CD-EE19-06B9-0C27A990ABF5}"/>
          </ac:spMkLst>
        </pc:spChg>
        <pc:spChg chg="mod">
          <ac:chgData name="Katie Schneider" userId="51859b39-d40f-48c9-b03c-d0c5eb453820" providerId="ADAL" clId="{F321EA23-0CB0-41C2-BD2F-FFBB08E83A32}" dt="2023-11-27T01:50:00.607" v="95" actId="208"/>
          <ac:spMkLst>
            <pc:docMk/>
            <pc:sldMk cId="1367478349" sldId="280"/>
            <ac:spMk id="25" creationId="{A9DBAA2E-7BD2-920B-BEAA-634FE3958098}"/>
          </ac:spMkLst>
        </pc:spChg>
        <pc:spChg chg="mod">
          <ac:chgData name="Katie Schneider" userId="51859b39-d40f-48c9-b03c-d0c5eb453820" providerId="ADAL" clId="{F321EA23-0CB0-41C2-BD2F-FFBB08E83A32}" dt="2023-11-27T01:56:28.628" v="145"/>
          <ac:spMkLst>
            <pc:docMk/>
            <pc:sldMk cId="1367478349" sldId="280"/>
            <ac:spMk id="35" creationId="{2066D614-D2D0-6367-7797-ECD69F04CFDF}"/>
          </ac:spMkLst>
        </pc:spChg>
        <pc:spChg chg="mod">
          <ac:chgData name="Katie Schneider" userId="51859b39-d40f-48c9-b03c-d0c5eb453820" providerId="ADAL" clId="{F321EA23-0CB0-41C2-BD2F-FFBB08E83A32}" dt="2023-11-27T01:56:28.628" v="145"/>
          <ac:spMkLst>
            <pc:docMk/>
            <pc:sldMk cId="1367478349" sldId="280"/>
            <ac:spMk id="36" creationId="{9F475E8E-034B-EA01-D69B-5066A47CF919}"/>
          </ac:spMkLst>
        </pc:spChg>
        <pc:grpChg chg="add mod">
          <ac:chgData name="Katie Schneider" userId="51859b39-d40f-48c9-b03c-d0c5eb453820" providerId="ADAL" clId="{F321EA23-0CB0-41C2-BD2F-FFBB08E83A32}" dt="2023-11-27T01:56:33.219" v="146" actId="1076"/>
          <ac:grpSpMkLst>
            <pc:docMk/>
            <pc:sldMk cId="1367478349" sldId="280"/>
            <ac:grpSpMk id="4" creationId="{C7B6A4E2-2530-F8AE-F01D-945B99C5C7CA}"/>
          </ac:grpSpMkLst>
        </pc:grpChg>
        <pc:grpChg chg="ord">
          <ac:chgData name="Katie Schneider" userId="51859b39-d40f-48c9-b03c-d0c5eb453820" providerId="ADAL" clId="{F321EA23-0CB0-41C2-BD2F-FFBB08E83A32}" dt="2023-11-28T02:44:39.106" v="5418" actId="166"/>
          <ac:grpSpMkLst>
            <pc:docMk/>
            <pc:sldMk cId="1367478349" sldId="280"/>
            <ac:grpSpMk id="7" creationId="{864098D7-B40D-FFE7-4088-2E3D12192DB2}"/>
          </ac:grpSpMkLst>
        </pc:grpChg>
        <pc:grpChg chg="del">
          <ac:chgData name="Katie Schneider" userId="51859b39-d40f-48c9-b03c-d0c5eb453820" providerId="ADAL" clId="{F321EA23-0CB0-41C2-BD2F-FFBB08E83A32}" dt="2023-11-27T01:56:18.856" v="141" actId="478"/>
          <ac:grpSpMkLst>
            <pc:docMk/>
            <pc:sldMk cId="1367478349" sldId="280"/>
            <ac:grpSpMk id="12" creationId="{81D10A08-A00E-588B-993B-7782EA9DF969}"/>
          </ac:grpSpMkLst>
        </pc:grpChg>
        <pc:grpChg chg="del">
          <ac:chgData name="Katie Schneider" userId="51859b39-d40f-48c9-b03c-d0c5eb453820" providerId="ADAL" clId="{F321EA23-0CB0-41C2-BD2F-FFBB08E83A32}" dt="2023-11-27T01:56:24.317" v="143" actId="478"/>
          <ac:grpSpMkLst>
            <pc:docMk/>
            <pc:sldMk cId="1367478349" sldId="280"/>
            <ac:grpSpMk id="13" creationId="{3814CFE9-57E8-8F93-1D2A-C735E108D3DD}"/>
          </ac:grpSpMkLst>
        </pc:grpChg>
        <pc:grpChg chg="del">
          <ac:chgData name="Katie Schneider" userId="51859b39-d40f-48c9-b03c-d0c5eb453820" providerId="ADAL" clId="{F321EA23-0CB0-41C2-BD2F-FFBB08E83A32}" dt="2023-11-27T01:56:27.070" v="144" actId="478"/>
          <ac:grpSpMkLst>
            <pc:docMk/>
            <pc:sldMk cId="1367478349" sldId="280"/>
            <ac:grpSpMk id="16" creationId="{1521A1D6-27EC-696A-15A2-B085333F52FC}"/>
          </ac:grpSpMkLst>
        </pc:grpChg>
        <pc:grpChg chg="mod ord">
          <ac:chgData name="Katie Schneider" userId="51859b39-d40f-48c9-b03c-d0c5eb453820" providerId="ADAL" clId="{F321EA23-0CB0-41C2-BD2F-FFBB08E83A32}" dt="2023-11-28T02:47:19.431" v="5451" actId="1076"/>
          <ac:grpSpMkLst>
            <pc:docMk/>
            <pc:sldMk cId="1367478349" sldId="280"/>
            <ac:grpSpMk id="19" creationId="{59816FA9-6B7B-606B-29D6-B2CE0AFD1D13}"/>
          </ac:grpSpMkLst>
        </pc:grpChg>
        <pc:grpChg chg="add mod">
          <ac:chgData name="Katie Schneider" userId="51859b39-d40f-48c9-b03c-d0c5eb453820" providerId="ADAL" clId="{F321EA23-0CB0-41C2-BD2F-FFBB08E83A32}" dt="2023-11-27T01:56:33.219" v="146" actId="1076"/>
          <ac:grpSpMkLst>
            <pc:docMk/>
            <pc:sldMk cId="1367478349" sldId="280"/>
            <ac:grpSpMk id="22" creationId="{73F23F28-C797-AA2B-47F2-51E4918FB6F1}"/>
          </ac:grpSpMkLst>
        </pc:grpChg>
        <pc:grpChg chg="add mod">
          <ac:chgData name="Katie Schneider" userId="51859b39-d40f-48c9-b03c-d0c5eb453820" providerId="ADAL" clId="{F321EA23-0CB0-41C2-BD2F-FFBB08E83A32}" dt="2023-11-27T01:56:33.219" v="146" actId="1076"/>
          <ac:grpSpMkLst>
            <pc:docMk/>
            <pc:sldMk cId="1367478349" sldId="280"/>
            <ac:grpSpMk id="34" creationId="{D5CDDE30-1868-EF12-F4F6-3D95346C0607}"/>
          </ac:grpSpMkLst>
        </pc:grpChg>
        <pc:picChg chg="add mod ord modCrop">
          <ac:chgData name="Katie Schneider" userId="51859b39-d40f-48c9-b03c-d0c5eb453820" providerId="ADAL" clId="{F321EA23-0CB0-41C2-BD2F-FFBB08E83A32}" dt="2023-11-28T02:47:13.091" v="5450" actId="1076"/>
          <ac:picMkLst>
            <pc:docMk/>
            <pc:sldMk cId="1367478349" sldId="280"/>
            <ac:picMk id="8" creationId="{0287491F-685C-2E6D-36A6-158C1B1EB76A}"/>
          </ac:picMkLst>
        </pc:picChg>
        <pc:picChg chg="add del mod modCrop">
          <ac:chgData name="Katie Schneider" userId="51859b39-d40f-48c9-b03c-d0c5eb453820" providerId="ADAL" clId="{F321EA23-0CB0-41C2-BD2F-FFBB08E83A32}" dt="2023-11-28T02:44:30.189" v="5416" actId="478"/>
          <ac:picMkLst>
            <pc:docMk/>
            <pc:sldMk cId="1367478349" sldId="280"/>
            <ac:picMk id="11" creationId="{6DA36995-F17F-99E3-408C-61DA194C57BA}"/>
          </ac:picMkLst>
        </pc:picChg>
        <pc:picChg chg="add del mod modCrop">
          <ac:chgData name="Katie Schneider" userId="51859b39-d40f-48c9-b03c-d0c5eb453820" providerId="ADAL" clId="{F321EA23-0CB0-41C2-BD2F-FFBB08E83A32}" dt="2023-11-28T02:44:20.729" v="5407"/>
          <ac:picMkLst>
            <pc:docMk/>
            <pc:sldMk cId="1367478349" sldId="280"/>
            <ac:picMk id="12" creationId="{8A4D0532-5743-371E-E95B-E8E0972A2E01}"/>
          </ac:picMkLst>
        </pc:picChg>
        <pc:picChg chg="add del mod modCrop">
          <ac:chgData name="Katie Schneider" userId="51859b39-d40f-48c9-b03c-d0c5eb453820" providerId="ADAL" clId="{F321EA23-0CB0-41C2-BD2F-FFBB08E83A32}" dt="2023-11-28T02:46:01.845" v="5429" actId="478"/>
          <ac:picMkLst>
            <pc:docMk/>
            <pc:sldMk cId="1367478349" sldId="280"/>
            <ac:picMk id="13" creationId="{0AF54927-9F1D-1088-1A75-B840A45E3B31}"/>
          </ac:picMkLst>
        </pc:picChg>
        <pc:picChg chg="mod modCrop">
          <ac:chgData name="Katie Schneider" userId="51859b39-d40f-48c9-b03c-d0c5eb453820" providerId="ADAL" clId="{F321EA23-0CB0-41C2-BD2F-FFBB08E83A32}" dt="2023-11-28T02:47:07.247" v="5449" actId="1076"/>
          <ac:picMkLst>
            <pc:docMk/>
            <pc:sldMk cId="1367478349" sldId="280"/>
            <ac:picMk id="14" creationId="{FD423CFF-347F-2F85-CBEE-037E81D1C6CE}"/>
          </ac:picMkLst>
        </pc:picChg>
      </pc:sldChg>
      <pc:sldChg chg="addSp delSp modSp mod">
        <pc:chgData name="Katie Schneider" userId="51859b39-d40f-48c9-b03c-d0c5eb453820" providerId="ADAL" clId="{F321EA23-0CB0-41C2-BD2F-FFBB08E83A32}" dt="2023-11-28T01:02:16.233" v="3714" actId="165"/>
        <pc:sldMkLst>
          <pc:docMk/>
          <pc:sldMk cId="1304885288" sldId="281"/>
        </pc:sldMkLst>
        <pc:spChg chg="add mod">
          <ac:chgData name="Katie Schneider" userId="51859b39-d40f-48c9-b03c-d0c5eb453820" providerId="ADAL" clId="{F321EA23-0CB0-41C2-BD2F-FFBB08E83A32}" dt="2023-11-27T01:51:56.208" v="109"/>
          <ac:spMkLst>
            <pc:docMk/>
            <pc:sldMk cId="1304885288" sldId="281"/>
            <ac:spMk id="2" creationId="{7B610E6A-E415-F455-24D2-DAD33BEC40F2}"/>
          </ac:spMkLst>
        </pc:spChg>
        <pc:spChg chg="add mod">
          <ac:chgData name="Katie Schneider" userId="51859b39-d40f-48c9-b03c-d0c5eb453820" providerId="ADAL" clId="{F321EA23-0CB0-41C2-BD2F-FFBB08E83A32}" dt="2023-11-27T01:51:56.208" v="109"/>
          <ac:spMkLst>
            <pc:docMk/>
            <pc:sldMk cId="1304885288" sldId="281"/>
            <ac:spMk id="3" creationId="{04767048-2300-CB32-5C78-C4408DFEC559}"/>
          </ac:spMkLst>
        </pc:spChg>
        <pc:spChg chg="add mod">
          <ac:chgData name="Katie Schneider" userId="51859b39-d40f-48c9-b03c-d0c5eb453820" providerId="ADAL" clId="{F321EA23-0CB0-41C2-BD2F-FFBB08E83A32}" dt="2023-11-27T01:51:56.208" v="109"/>
          <ac:spMkLst>
            <pc:docMk/>
            <pc:sldMk cId="1304885288" sldId="281"/>
            <ac:spMk id="4" creationId="{1432AD9F-C063-2668-89B8-52AE57971D35}"/>
          </ac:spMkLst>
        </pc:spChg>
        <pc:spChg chg="mod">
          <ac:chgData name="Katie Schneider" userId="51859b39-d40f-48c9-b03c-d0c5eb453820" providerId="ADAL" clId="{F321EA23-0CB0-41C2-BD2F-FFBB08E83A32}" dt="2023-11-27T01:51:56.208" v="109"/>
          <ac:spMkLst>
            <pc:docMk/>
            <pc:sldMk cId="1304885288" sldId="281"/>
            <ac:spMk id="6" creationId="{7D6A9433-D975-5AFF-9090-6BF99A9E826D}"/>
          </ac:spMkLst>
        </pc:spChg>
        <pc:spChg chg="mod">
          <ac:chgData name="Katie Schneider" userId="51859b39-d40f-48c9-b03c-d0c5eb453820" providerId="ADAL" clId="{F321EA23-0CB0-41C2-BD2F-FFBB08E83A32}" dt="2023-11-27T01:51:56.208" v="109"/>
          <ac:spMkLst>
            <pc:docMk/>
            <pc:sldMk cId="1304885288" sldId="281"/>
            <ac:spMk id="7" creationId="{9A0A5140-D372-2254-B74E-9C39D1A8590D}"/>
          </ac:spMkLst>
        </pc:spChg>
        <pc:spChg chg="mod">
          <ac:chgData name="Katie Schneider" userId="51859b39-d40f-48c9-b03c-d0c5eb453820" providerId="ADAL" clId="{F321EA23-0CB0-41C2-BD2F-FFBB08E83A32}" dt="2023-11-27T01:54:08.454" v="122" actId="20577"/>
          <ac:spMkLst>
            <pc:docMk/>
            <pc:sldMk cId="1304885288" sldId="281"/>
            <ac:spMk id="8" creationId="{982491CD-CA6D-AC3E-D5E3-7299F229F36D}"/>
          </ac:spMkLst>
        </pc:spChg>
        <pc:spChg chg="mod">
          <ac:chgData name="Katie Schneider" userId="51859b39-d40f-48c9-b03c-d0c5eb453820" providerId="ADAL" clId="{F321EA23-0CB0-41C2-BD2F-FFBB08E83A32}" dt="2023-11-27T01:51:56.208" v="109"/>
          <ac:spMkLst>
            <pc:docMk/>
            <pc:sldMk cId="1304885288" sldId="281"/>
            <ac:spMk id="9" creationId="{0B97B1DA-A3F5-4D30-CB6C-F92A7873F72E}"/>
          </ac:spMkLst>
        </pc:spChg>
        <pc:spChg chg="mod">
          <ac:chgData name="Katie Schneider" userId="51859b39-d40f-48c9-b03c-d0c5eb453820" providerId="ADAL" clId="{F321EA23-0CB0-41C2-BD2F-FFBB08E83A32}" dt="2023-11-27T01:51:56.208" v="109"/>
          <ac:spMkLst>
            <pc:docMk/>
            <pc:sldMk cId="1304885288" sldId="281"/>
            <ac:spMk id="10" creationId="{3DFE3CB1-A6D6-C9D5-DAB0-F5701F335205}"/>
          </ac:spMkLst>
        </pc:spChg>
        <pc:spChg chg="mod">
          <ac:chgData name="Katie Schneider" userId="51859b39-d40f-48c9-b03c-d0c5eb453820" providerId="ADAL" clId="{F321EA23-0CB0-41C2-BD2F-FFBB08E83A32}" dt="2023-11-27T01:39:43.545" v="56" actId="207"/>
          <ac:spMkLst>
            <pc:docMk/>
            <pc:sldMk cId="1304885288" sldId="281"/>
            <ac:spMk id="11" creationId="{C3A48199-EF6B-F6CB-5837-377769DF9F94}"/>
          </ac:spMkLst>
        </pc:spChg>
        <pc:spChg chg="mod">
          <ac:chgData name="Katie Schneider" userId="51859b39-d40f-48c9-b03c-d0c5eb453820" providerId="ADAL" clId="{F321EA23-0CB0-41C2-BD2F-FFBB08E83A32}" dt="2023-11-27T04:06:05.590" v="1741" actId="20577"/>
          <ac:spMkLst>
            <pc:docMk/>
            <pc:sldMk cId="1304885288" sldId="281"/>
            <ac:spMk id="18" creationId="{9C629DD7-E7F4-5492-7296-4411434F6248}"/>
          </ac:spMkLst>
        </pc:spChg>
        <pc:spChg chg="mod">
          <ac:chgData name="Katie Schneider" userId="51859b39-d40f-48c9-b03c-d0c5eb453820" providerId="ADAL" clId="{F321EA23-0CB0-41C2-BD2F-FFBB08E83A32}" dt="2023-11-27T01:44:56.764" v="73" actId="207"/>
          <ac:spMkLst>
            <pc:docMk/>
            <pc:sldMk cId="1304885288" sldId="281"/>
            <ac:spMk id="20" creationId="{74132B8C-5EE2-7B21-797B-9E26BA97A73F}"/>
          </ac:spMkLst>
        </pc:spChg>
        <pc:spChg chg="mod">
          <ac:chgData name="Katie Schneider" userId="51859b39-d40f-48c9-b03c-d0c5eb453820" providerId="ADAL" clId="{F321EA23-0CB0-41C2-BD2F-FFBB08E83A32}" dt="2023-11-27T01:51:56.208" v="109"/>
          <ac:spMkLst>
            <pc:docMk/>
            <pc:sldMk cId="1304885288" sldId="281"/>
            <ac:spMk id="22" creationId="{D91B5837-41CC-0D69-770F-FCAF4A3E9715}"/>
          </ac:spMkLst>
        </pc:spChg>
        <pc:spChg chg="mod">
          <ac:chgData name="Katie Schneider" userId="51859b39-d40f-48c9-b03c-d0c5eb453820" providerId="ADAL" clId="{F321EA23-0CB0-41C2-BD2F-FFBB08E83A32}" dt="2023-11-27T01:51:56.208" v="109"/>
          <ac:spMkLst>
            <pc:docMk/>
            <pc:sldMk cId="1304885288" sldId="281"/>
            <ac:spMk id="23" creationId="{6FF0E874-8F1E-B711-57A0-6DF465940CF7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70" creationId="{2A8B5F0A-6AFB-A781-8279-F4EC3A2ECE90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71" creationId="{6017B8FA-51D8-8A9A-8C43-EE336C90CCEA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73" creationId="{B7E7812A-1625-3ECA-62F9-651FDB8C0F44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74" creationId="{3BD438A1-EFD2-660E-0B35-A3ECFE2AD9D4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75" creationId="{9C3BB534-AB49-930C-C3C3-52D4DFEFBF62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77" creationId="{C3B86E5B-04B4-8F39-C6A9-88161CE0FD31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78" creationId="{CE251028-BD3E-EC5B-4C20-2059C1EF3A9E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79" creationId="{6E5CB41C-D0D5-5715-B503-9D895DA94F42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81" creationId="{300B49AF-61ED-930B-08E9-8D3878D2083C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82" creationId="{62B239AE-0584-A7D5-5C75-8D8509F012CA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83" creationId="{B8418A82-7C1B-CFA9-A74C-96AD6068A187}"/>
          </ac:spMkLst>
        </pc:spChg>
        <pc:spChg chg="mod topLvl">
          <ac:chgData name="Katie Schneider" userId="51859b39-d40f-48c9-b03c-d0c5eb453820" providerId="ADAL" clId="{F321EA23-0CB0-41C2-BD2F-FFBB08E83A32}" dt="2023-11-28T01:02:16.233" v="3714" actId="165"/>
          <ac:spMkLst>
            <pc:docMk/>
            <pc:sldMk cId="1304885288" sldId="281"/>
            <ac:spMk id="85" creationId="{F8AE008A-5197-F762-2EE7-839E2E0B7DBE}"/>
          </ac:spMkLst>
        </pc:spChg>
        <pc:spChg chg="del">
          <ac:chgData name="Katie Schneider" userId="51859b39-d40f-48c9-b03c-d0c5eb453820" providerId="ADAL" clId="{F321EA23-0CB0-41C2-BD2F-FFBB08E83A32}" dt="2023-11-27T01:51:51.103" v="107" actId="478"/>
          <ac:spMkLst>
            <pc:docMk/>
            <pc:sldMk cId="1304885288" sldId="281"/>
            <ac:spMk id="88" creationId="{C37CA16E-B49C-CE3A-99F1-73072871E763}"/>
          </ac:spMkLst>
        </pc:spChg>
        <pc:spChg chg="del">
          <ac:chgData name="Katie Schneider" userId="51859b39-d40f-48c9-b03c-d0c5eb453820" providerId="ADAL" clId="{F321EA23-0CB0-41C2-BD2F-FFBB08E83A32}" dt="2023-11-27T01:51:49.169" v="106" actId="478"/>
          <ac:spMkLst>
            <pc:docMk/>
            <pc:sldMk cId="1304885288" sldId="281"/>
            <ac:spMk id="89" creationId="{59548F84-F7A6-4391-3875-F1731BE692A1}"/>
          </ac:spMkLst>
        </pc:spChg>
        <pc:spChg chg="del mod">
          <ac:chgData name="Katie Schneider" userId="51859b39-d40f-48c9-b03c-d0c5eb453820" providerId="ADAL" clId="{F321EA23-0CB0-41C2-BD2F-FFBB08E83A32}" dt="2023-11-27T01:51:47.991" v="105" actId="478"/>
          <ac:spMkLst>
            <pc:docMk/>
            <pc:sldMk cId="1304885288" sldId="281"/>
            <ac:spMk id="91" creationId="{FF7D35BD-5723-D0C4-AFBB-478D8267D4E0}"/>
          </ac:spMkLst>
        </pc:spChg>
        <pc:spChg chg="del">
          <ac:chgData name="Katie Schneider" userId="51859b39-d40f-48c9-b03c-d0c5eb453820" providerId="ADAL" clId="{F321EA23-0CB0-41C2-BD2F-FFBB08E83A32}" dt="2023-11-27T01:51:54.578" v="108" actId="478"/>
          <ac:spMkLst>
            <pc:docMk/>
            <pc:sldMk cId="1304885288" sldId="281"/>
            <ac:spMk id="92" creationId="{8C990F10-E391-9D72-E91B-88F2D5035617}"/>
          </ac:spMkLst>
        </pc:spChg>
        <pc:grpChg chg="add mod">
          <ac:chgData name="Katie Schneider" userId="51859b39-d40f-48c9-b03c-d0c5eb453820" providerId="ADAL" clId="{F321EA23-0CB0-41C2-BD2F-FFBB08E83A32}" dt="2023-11-27T01:51:56.208" v="109"/>
          <ac:grpSpMkLst>
            <pc:docMk/>
            <pc:sldMk cId="1304885288" sldId="281"/>
            <ac:grpSpMk id="5" creationId="{59555C69-66A4-DA41-D3E5-3BD9B0B4FEEA}"/>
          </ac:grpSpMkLst>
        </pc:grpChg>
        <pc:grpChg chg="mod">
          <ac:chgData name="Katie Schneider" userId="51859b39-d40f-48c9-b03c-d0c5eb453820" providerId="ADAL" clId="{F321EA23-0CB0-41C2-BD2F-FFBB08E83A32}" dt="2023-11-27T01:54:22.462" v="125" actId="688"/>
          <ac:grpSpMkLst>
            <pc:docMk/>
            <pc:sldMk cId="1304885288" sldId="281"/>
            <ac:grpSpMk id="12" creationId="{81D10A08-A00E-588B-993B-7782EA9DF969}"/>
          </ac:grpSpMkLst>
        </pc:grpChg>
        <pc:grpChg chg="mod">
          <ac:chgData name="Katie Schneider" userId="51859b39-d40f-48c9-b03c-d0c5eb453820" providerId="ADAL" clId="{F321EA23-0CB0-41C2-BD2F-FFBB08E83A32}" dt="2023-11-27T01:53:32.937" v="117" actId="688"/>
          <ac:grpSpMkLst>
            <pc:docMk/>
            <pc:sldMk cId="1304885288" sldId="281"/>
            <ac:grpSpMk id="13" creationId="{3814CFE9-57E8-8F93-1D2A-C735E108D3DD}"/>
          </ac:grpSpMkLst>
        </pc:grpChg>
        <pc:grpChg chg="mod">
          <ac:chgData name="Katie Schneider" userId="51859b39-d40f-48c9-b03c-d0c5eb453820" providerId="ADAL" clId="{F321EA23-0CB0-41C2-BD2F-FFBB08E83A32}" dt="2023-11-27T01:34:11.813" v="49" actId="688"/>
          <ac:grpSpMkLst>
            <pc:docMk/>
            <pc:sldMk cId="1304885288" sldId="281"/>
            <ac:grpSpMk id="16" creationId="{1521A1D6-27EC-696A-15A2-B085333F52FC}"/>
          </ac:grpSpMkLst>
        </pc:grpChg>
        <pc:grpChg chg="mod">
          <ac:chgData name="Katie Schneider" userId="51859b39-d40f-48c9-b03c-d0c5eb453820" providerId="ADAL" clId="{F321EA23-0CB0-41C2-BD2F-FFBB08E83A32}" dt="2023-11-27T01:53:49.217" v="121" actId="688"/>
          <ac:grpSpMkLst>
            <pc:docMk/>
            <pc:sldMk cId="1304885288" sldId="281"/>
            <ac:grpSpMk id="19" creationId="{59816FA9-6B7B-606B-29D6-B2CE0AFD1D13}"/>
          </ac:grpSpMkLst>
        </pc:grpChg>
        <pc:grpChg chg="del">
          <ac:chgData name="Katie Schneider" userId="51859b39-d40f-48c9-b03c-d0c5eb453820" providerId="ADAL" clId="{F321EA23-0CB0-41C2-BD2F-FFBB08E83A32}" dt="2023-11-28T01:02:13.432" v="3713" actId="165"/>
          <ac:grpSpMkLst>
            <pc:docMk/>
            <pc:sldMk cId="1304885288" sldId="281"/>
            <ac:grpSpMk id="65" creationId="{B1676B00-C00A-71BC-5E8A-A4288A786310}"/>
          </ac:grpSpMkLst>
        </pc:grpChg>
        <pc:grpChg chg="del mod topLvl">
          <ac:chgData name="Katie Schneider" userId="51859b39-d40f-48c9-b03c-d0c5eb453820" providerId="ADAL" clId="{F321EA23-0CB0-41C2-BD2F-FFBB08E83A32}" dt="2023-11-28T01:02:16.233" v="3714" actId="165"/>
          <ac:grpSpMkLst>
            <pc:docMk/>
            <pc:sldMk cId="1304885288" sldId="281"/>
            <ac:grpSpMk id="66" creationId="{DB61DC26-5056-A343-6E60-155BE29B1601}"/>
          </ac:grpSpMkLst>
        </pc:grpChg>
        <pc:grpChg chg="del mod topLvl">
          <ac:chgData name="Katie Schneider" userId="51859b39-d40f-48c9-b03c-d0c5eb453820" providerId="ADAL" clId="{F321EA23-0CB0-41C2-BD2F-FFBB08E83A32}" dt="2023-11-28T01:02:16.233" v="3714" actId="165"/>
          <ac:grpSpMkLst>
            <pc:docMk/>
            <pc:sldMk cId="1304885288" sldId="281"/>
            <ac:grpSpMk id="67" creationId="{F0E7C773-2EB2-6EB4-B509-717759000490}"/>
          </ac:grpSpMkLst>
        </pc:grpChg>
        <pc:grpChg chg="del mod topLvl">
          <ac:chgData name="Katie Schneider" userId="51859b39-d40f-48c9-b03c-d0c5eb453820" providerId="ADAL" clId="{F321EA23-0CB0-41C2-BD2F-FFBB08E83A32}" dt="2023-11-28T01:02:16.233" v="3714" actId="165"/>
          <ac:grpSpMkLst>
            <pc:docMk/>
            <pc:sldMk cId="1304885288" sldId="281"/>
            <ac:grpSpMk id="68" creationId="{BAC0586F-7BF0-B105-03DB-8FA57A5D8CAE}"/>
          </ac:grpSpMkLst>
        </pc:grpChg>
        <pc:grpChg chg="del mod topLvl">
          <ac:chgData name="Katie Schneider" userId="51859b39-d40f-48c9-b03c-d0c5eb453820" providerId="ADAL" clId="{F321EA23-0CB0-41C2-BD2F-FFBB08E83A32}" dt="2023-11-28T01:02:16.233" v="3714" actId="165"/>
          <ac:grpSpMkLst>
            <pc:docMk/>
            <pc:sldMk cId="1304885288" sldId="281"/>
            <ac:grpSpMk id="69" creationId="{601664B6-8AA8-A8F9-02BA-AC3AD145BBA6}"/>
          </ac:grpSpMkLst>
        </pc:grpChg>
        <pc:cxnChg chg="mod topLvl">
          <ac:chgData name="Katie Schneider" userId="51859b39-d40f-48c9-b03c-d0c5eb453820" providerId="ADAL" clId="{F321EA23-0CB0-41C2-BD2F-FFBB08E83A32}" dt="2023-11-28T01:02:16.233" v="3714" actId="165"/>
          <ac:cxnSpMkLst>
            <pc:docMk/>
            <pc:sldMk cId="1304885288" sldId="281"/>
            <ac:cxnSpMk id="72" creationId="{B0E854DA-7621-B1C6-2A2D-7DD89608A374}"/>
          </ac:cxnSpMkLst>
        </pc:cxnChg>
        <pc:cxnChg chg="mod topLvl">
          <ac:chgData name="Katie Schneider" userId="51859b39-d40f-48c9-b03c-d0c5eb453820" providerId="ADAL" clId="{F321EA23-0CB0-41C2-BD2F-FFBB08E83A32}" dt="2023-11-28T01:02:16.233" v="3714" actId="165"/>
          <ac:cxnSpMkLst>
            <pc:docMk/>
            <pc:sldMk cId="1304885288" sldId="281"/>
            <ac:cxnSpMk id="76" creationId="{26A110C1-603C-CC84-4AA2-B83426A18490}"/>
          </ac:cxnSpMkLst>
        </pc:cxnChg>
        <pc:cxnChg chg="mod topLvl">
          <ac:chgData name="Katie Schneider" userId="51859b39-d40f-48c9-b03c-d0c5eb453820" providerId="ADAL" clId="{F321EA23-0CB0-41C2-BD2F-FFBB08E83A32}" dt="2023-11-28T01:02:16.233" v="3714" actId="165"/>
          <ac:cxnSpMkLst>
            <pc:docMk/>
            <pc:sldMk cId="1304885288" sldId="281"/>
            <ac:cxnSpMk id="80" creationId="{FDDAA307-8524-8F3E-4DAF-951690E42BE6}"/>
          </ac:cxnSpMkLst>
        </pc:cxnChg>
        <pc:cxnChg chg="mod topLvl">
          <ac:chgData name="Katie Schneider" userId="51859b39-d40f-48c9-b03c-d0c5eb453820" providerId="ADAL" clId="{F321EA23-0CB0-41C2-BD2F-FFBB08E83A32}" dt="2023-11-28T01:02:16.233" v="3714" actId="165"/>
          <ac:cxnSpMkLst>
            <pc:docMk/>
            <pc:sldMk cId="1304885288" sldId="281"/>
            <ac:cxnSpMk id="84" creationId="{1770948F-C4C8-AFEA-4D34-5850177F465B}"/>
          </ac:cxnSpMkLst>
        </pc:cxnChg>
      </pc:sldChg>
      <pc:sldChg chg="modSp add del mod">
        <pc:chgData name="Katie Schneider" userId="51859b39-d40f-48c9-b03c-d0c5eb453820" providerId="ADAL" clId="{F321EA23-0CB0-41C2-BD2F-FFBB08E83A32}" dt="2023-11-27T02:16:29.136" v="522" actId="2696"/>
        <pc:sldMkLst>
          <pc:docMk/>
          <pc:sldMk cId="2575617064" sldId="282"/>
        </pc:sldMkLst>
        <pc:spChg chg="mod">
          <ac:chgData name="Katie Schneider" userId="51859b39-d40f-48c9-b03c-d0c5eb453820" providerId="ADAL" clId="{F321EA23-0CB0-41C2-BD2F-FFBB08E83A32}" dt="2023-11-27T01:26:54.880" v="26" actId="207"/>
          <ac:spMkLst>
            <pc:docMk/>
            <pc:sldMk cId="2575617064" sldId="282"/>
            <ac:spMk id="10" creationId="{0814DC2A-759E-9212-AF64-9A9B9BD9BF1F}"/>
          </ac:spMkLst>
        </pc:spChg>
        <pc:spChg chg="mod">
          <ac:chgData name="Katie Schneider" userId="51859b39-d40f-48c9-b03c-d0c5eb453820" providerId="ADAL" clId="{F321EA23-0CB0-41C2-BD2F-FFBB08E83A32}" dt="2023-11-27T01:27:19.255" v="28" actId="14100"/>
          <ac:spMkLst>
            <pc:docMk/>
            <pc:sldMk cId="2575617064" sldId="282"/>
            <ac:spMk id="21" creationId="{27002AFC-CF42-7981-D139-1DAB0B2D440F}"/>
          </ac:spMkLst>
        </pc:spChg>
        <pc:grpChg chg="mod">
          <ac:chgData name="Katie Schneider" userId="51859b39-d40f-48c9-b03c-d0c5eb453820" providerId="ADAL" clId="{F321EA23-0CB0-41C2-BD2F-FFBB08E83A32}" dt="2023-11-27T01:27:24.105" v="29" actId="1076"/>
          <ac:grpSpMkLst>
            <pc:docMk/>
            <pc:sldMk cId="2575617064" sldId="282"/>
            <ac:grpSpMk id="22" creationId="{087EB0D9-D48C-82A9-B608-E1B153B0FE32}"/>
          </ac:grpSpMkLst>
        </pc:grpChg>
      </pc:sldChg>
      <pc:sldChg chg="add del">
        <pc:chgData name="Katie Schneider" userId="51859b39-d40f-48c9-b03c-d0c5eb453820" providerId="ADAL" clId="{F321EA23-0CB0-41C2-BD2F-FFBB08E83A32}" dt="2023-11-27T01:27:51.452" v="30" actId="2696"/>
        <pc:sldMkLst>
          <pc:docMk/>
          <pc:sldMk cId="1852645864" sldId="283"/>
        </pc:sldMkLst>
      </pc:sldChg>
      <pc:sldChg chg="modSp add del mod">
        <pc:chgData name="Katie Schneider" userId="51859b39-d40f-48c9-b03c-d0c5eb453820" providerId="ADAL" clId="{F321EA23-0CB0-41C2-BD2F-FFBB08E83A32}" dt="2023-11-27T02:16:34.207" v="523" actId="2696"/>
        <pc:sldMkLst>
          <pc:docMk/>
          <pc:sldMk cId="3145275517" sldId="283"/>
        </pc:sldMkLst>
        <pc:spChg chg="mod">
          <ac:chgData name="Katie Schneider" userId="51859b39-d40f-48c9-b03c-d0c5eb453820" providerId="ADAL" clId="{F321EA23-0CB0-41C2-BD2F-FFBB08E83A32}" dt="2023-11-27T01:28:16.783" v="34" actId="207"/>
          <ac:spMkLst>
            <pc:docMk/>
            <pc:sldMk cId="3145275517" sldId="283"/>
            <ac:spMk id="16" creationId="{AE66D418-C3C6-8586-BD70-FA1358BCCEFD}"/>
          </ac:spMkLst>
        </pc:spChg>
        <pc:spChg chg="mod">
          <ac:chgData name="Katie Schneider" userId="51859b39-d40f-48c9-b03c-d0c5eb453820" providerId="ADAL" clId="{F321EA23-0CB0-41C2-BD2F-FFBB08E83A32}" dt="2023-11-27T01:28:30.976" v="35" actId="207"/>
          <ac:spMkLst>
            <pc:docMk/>
            <pc:sldMk cId="3145275517" sldId="283"/>
            <ac:spMk id="21" creationId="{27002AFC-CF42-7981-D139-1DAB0B2D440F}"/>
          </ac:spMkLst>
        </pc:spChg>
        <pc:grpChg chg="mod">
          <ac:chgData name="Katie Schneider" userId="51859b39-d40f-48c9-b03c-d0c5eb453820" providerId="ADAL" clId="{F321EA23-0CB0-41C2-BD2F-FFBB08E83A32}" dt="2023-11-27T01:28:04.371" v="32" actId="1076"/>
          <ac:grpSpMkLst>
            <pc:docMk/>
            <pc:sldMk cId="3145275517" sldId="283"/>
            <ac:grpSpMk id="22" creationId="{087EB0D9-D48C-82A9-B608-E1B153B0FE32}"/>
          </ac:grpSpMkLst>
        </pc:grpChg>
      </pc:sldChg>
      <pc:sldChg chg="modSp add del mod">
        <pc:chgData name="Katie Schneider" userId="51859b39-d40f-48c9-b03c-d0c5eb453820" providerId="ADAL" clId="{F321EA23-0CB0-41C2-BD2F-FFBB08E83A32}" dt="2023-11-27T02:16:37.433" v="524" actId="2696"/>
        <pc:sldMkLst>
          <pc:docMk/>
          <pc:sldMk cId="1822824097" sldId="284"/>
        </pc:sldMkLst>
        <pc:spChg chg="mod">
          <ac:chgData name="Katie Schneider" userId="51859b39-d40f-48c9-b03c-d0c5eb453820" providerId="ADAL" clId="{F321EA23-0CB0-41C2-BD2F-FFBB08E83A32}" dt="2023-11-27T01:28:57.715" v="39" actId="207"/>
          <ac:spMkLst>
            <pc:docMk/>
            <pc:sldMk cId="1822824097" sldId="284"/>
            <ac:spMk id="19" creationId="{8DE065CF-783E-4EE4-619F-8F24075D74A3}"/>
          </ac:spMkLst>
        </pc:spChg>
        <pc:spChg chg="mod">
          <ac:chgData name="Katie Schneider" userId="51859b39-d40f-48c9-b03c-d0c5eb453820" providerId="ADAL" clId="{F321EA23-0CB0-41C2-BD2F-FFBB08E83A32}" dt="2023-11-27T01:29:06.138" v="40" actId="207"/>
          <ac:spMkLst>
            <pc:docMk/>
            <pc:sldMk cId="1822824097" sldId="284"/>
            <ac:spMk id="21" creationId="{27002AFC-CF42-7981-D139-1DAB0B2D440F}"/>
          </ac:spMkLst>
        </pc:spChg>
        <pc:grpChg chg="mod">
          <ac:chgData name="Katie Schneider" userId="51859b39-d40f-48c9-b03c-d0c5eb453820" providerId="ADAL" clId="{F321EA23-0CB0-41C2-BD2F-FFBB08E83A32}" dt="2023-11-27T01:28:46.224" v="37" actId="1076"/>
          <ac:grpSpMkLst>
            <pc:docMk/>
            <pc:sldMk cId="1822824097" sldId="284"/>
            <ac:grpSpMk id="22" creationId="{087EB0D9-D48C-82A9-B608-E1B153B0FE32}"/>
          </ac:grpSpMkLst>
        </pc:grpChg>
      </pc:sldChg>
      <pc:sldChg chg="addSp delSp modSp mod ord">
        <pc:chgData name="Katie Schneider" userId="51859b39-d40f-48c9-b03c-d0c5eb453820" providerId="ADAL" clId="{F321EA23-0CB0-41C2-BD2F-FFBB08E83A32}" dt="2023-11-28T01:59:48.918" v="4606" actId="1076"/>
        <pc:sldMkLst>
          <pc:docMk/>
          <pc:sldMk cId="1004310849" sldId="285"/>
        </pc:sldMkLst>
        <pc:spChg chg="mod">
          <ac:chgData name="Katie Schneider" userId="51859b39-d40f-48c9-b03c-d0c5eb453820" providerId="ADAL" clId="{F321EA23-0CB0-41C2-BD2F-FFBB08E83A32}" dt="2023-11-27T02:20:21.311" v="578" actId="1076"/>
          <ac:spMkLst>
            <pc:docMk/>
            <pc:sldMk cId="1004310849" sldId="285"/>
            <ac:spMk id="4" creationId="{4FED59FC-E530-D57C-5C41-A77F9CAF6775}"/>
          </ac:spMkLst>
        </pc:spChg>
        <pc:spChg chg="mod">
          <ac:chgData name="Katie Schneider" userId="51859b39-d40f-48c9-b03c-d0c5eb453820" providerId="ADAL" clId="{F321EA23-0CB0-41C2-BD2F-FFBB08E83A32}" dt="2023-11-27T02:20:27.163" v="591" actId="1037"/>
          <ac:spMkLst>
            <pc:docMk/>
            <pc:sldMk cId="1004310849" sldId="285"/>
            <ac:spMk id="5" creationId="{D0886829-3866-AC5B-D182-8484A2E2E1EA}"/>
          </ac:spMkLst>
        </pc:spChg>
        <pc:spChg chg="add del">
          <ac:chgData name="Katie Schneider" userId="51859b39-d40f-48c9-b03c-d0c5eb453820" providerId="ADAL" clId="{F321EA23-0CB0-41C2-BD2F-FFBB08E83A32}" dt="2023-11-27T03:06:27.275" v="1006" actId="478"/>
          <ac:spMkLst>
            <pc:docMk/>
            <pc:sldMk cId="1004310849" sldId="285"/>
            <ac:spMk id="7" creationId="{59506196-9F06-C01D-6080-CAD28915FD04}"/>
          </ac:spMkLst>
        </pc:spChg>
        <pc:spChg chg="mod">
          <ac:chgData name="Katie Schneider" userId="51859b39-d40f-48c9-b03c-d0c5eb453820" providerId="ADAL" clId="{F321EA23-0CB0-41C2-BD2F-FFBB08E83A32}" dt="2023-11-27T02:20:37.128" v="594" actId="1076"/>
          <ac:spMkLst>
            <pc:docMk/>
            <pc:sldMk cId="1004310849" sldId="285"/>
            <ac:spMk id="11" creationId="{86DB9758-0165-5840-DC8C-E08771A41D6F}"/>
          </ac:spMkLst>
        </pc:spChg>
        <pc:spChg chg="mod">
          <ac:chgData name="Katie Schneider" userId="51859b39-d40f-48c9-b03c-d0c5eb453820" providerId="ADAL" clId="{F321EA23-0CB0-41C2-BD2F-FFBB08E83A32}" dt="2023-11-27T02:20:17.570" v="577" actId="408"/>
          <ac:spMkLst>
            <pc:docMk/>
            <pc:sldMk cId="1004310849" sldId="285"/>
            <ac:spMk id="12" creationId="{6731BAF0-1BE3-03D7-9AD7-25C01BF7C137}"/>
          </ac:spMkLst>
        </pc:spChg>
        <pc:spChg chg="mod">
          <ac:chgData name="Katie Schneider" userId="51859b39-d40f-48c9-b03c-d0c5eb453820" providerId="ADAL" clId="{F321EA23-0CB0-41C2-BD2F-FFBB08E83A32}" dt="2023-11-27T02:20:34.076" v="593" actId="1076"/>
          <ac:spMkLst>
            <pc:docMk/>
            <pc:sldMk cId="1004310849" sldId="285"/>
            <ac:spMk id="14" creationId="{5CBD7A12-3F40-AFDA-2B5C-7F451B482D7D}"/>
          </ac:spMkLst>
        </pc:spChg>
        <pc:spChg chg="mod">
          <ac:chgData name="Katie Schneider" userId="51859b39-d40f-48c9-b03c-d0c5eb453820" providerId="ADAL" clId="{F321EA23-0CB0-41C2-BD2F-FFBB08E83A32}" dt="2023-11-27T02:20:17.570" v="577" actId="408"/>
          <ac:spMkLst>
            <pc:docMk/>
            <pc:sldMk cId="1004310849" sldId="285"/>
            <ac:spMk id="15" creationId="{24374488-3D00-F482-7D4D-E8214595760D}"/>
          </ac:spMkLst>
        </pc:spChg>
        <pc:spChg chg="mod">
          <ac:chgData name="Katie Schneider" userId="51859b39-d40f-48c9-b03c-d0c5eb453820" providerId="ADAL" clId="{F321EA23-0CB0-41C2-BD2F-FFBB08E83A32}" dt="2023-11-28T01:59:48.918" v="4606" actId="1076"/>
          <ac:spMkLst>
            <pc:docMk/>
            <pc:sldMk cId="1004310849" sldId="285"/>
            <ac:spMk id="16" creationId="{33535602-3125-77DD-DE9A-B33A179B3CCD}"/>
          </ac:spMkLst>
        </pc:spChg>
        <pc:spChg chg="mod">
          <ac:chgData name="Katie Schneider" userId="51859b39-d40f-48c9-b03c-d0c5eb453820" providerId="ADAL" clId="{F321EA23-0CB0-41C2-BD2F-FFBB08E83A32}" dt="2023-11-27T02:20:07.242" v="576" actId="1037"/>
          <ac:spMkLst>
            <pc:docMk/>
            <pc:sldMk cId="1004310849" sldId="285"/>
            <ac:spMk id="17" creationId="{7601A6E7-5C64-2ED5-D87F-D88C451D480C}"/>
          </ac:spMkLst>
        </pc:spChg>
        <pc:spChg chg="mod">
          <ac:chgData name="Katie Schneider" userId="51859b39-d40f-48c9-b03c-d0c5eb453820" providerId="ADAL" clId="{F321EA23-0CB0-41C2-BD2F-FFBB08E83A32}" dt="2023-11-27T03:34:06.592" v="1379" actId="113"/>
          <ac:spMkLst>
            <pc:docMk/>
            <pc:sldMk cId="1004310849" sldId="285"/>
            <ac:spMk id="22" creationId="{4D5DEF58-D09A-D7F1-DB86-6DD8C4A793C2}"/>
          </ac:spMkLst>
        </pc:spChg>
        <pc:grpChg chg="mod">
          <ac:chgData name="Katie Schneider" userId="51859b39-d40f-48c9-b03c-d0c5eb453820" providerId="ADAL" clId="{F321EA23-0CB0-41C2-BD2F-FFBB08E83A32}" dt="2023-11-27T02:18:57.530" v="546" actId="14100"/>
          <ac:grpSpMkLst>
            <pc:docMk/>
            <pc:sldMk cId="1004310849" sldId="285"/>
            <ac:grpSpMk id="8" creationId="{42497D30-AF34-EFB7-794E-6891A430972A}"/>
          </ac:grpSpMkLst>
        </pc:grpChg>
        <pc:graphicFrameChg chg="add mod modGraphic">
          <ac:chgData name="Katie Schneider" userId="51859b39-d40f-48c9-b03c-d0c5eb453820" providerId="ADAL" clId="{F321EA23-0CB0-41C2-BD2F-FFBB08E83A32}" dt="2023-11-27T02:29:17.901" v="692" actId="14100"/>
          <ac:graphicFrameMkLst>
            <pc:docMk/>
            <pc:sldMk cId="1004310849" sldId="285"/>
            <ac:graphicFrameMk id="2" creationId="{0F4086D9-A297-4CE8-4A19-6D43FE8CB028}"/>
          </ac:graphicFrameMkLst>
        </pc:graphicFrameChg>
      </pc:sldChg>
      <pc:sldChg chg="addSp delSp modSp add del mod">
        <pc:chgData name="Katie Schneider" userId="51859b39-d40f-48c9-b03c-d0c5eb453820" providerId="ADAL" clId="{F321EA23-0CB0-41C2-BD2F-FFBB08E83A32}" dt="2023-11-27T02:06:40.732" v="399" actId="2696"/>
        <pc:sldMkLst>
          <pc:docMk/>
          <pc:sldMk cId="1978974278" sldId="285"/>
        </pc:sldMkLst>
        <pc:graphicFrameChg chg="add del mod modGraphic">
          <ac:chgData name="Katie Schneider" userId="51859b39-d40f-48c9-b03c-d0c5eb453820" providerId="ADAL" clId="{F321EA23-0CB0-41C2-BD2F-FFBB08E83A32}" dt="2023-11-27T02:06:35.295" v="397" actId="478"/>
          <ac:graphicFrameMkLst>
            <pc:docMk/>
            <pc:sldMk cId="1978974278" sldId="285"/>
            <ac:graphicFrameMk id="6" creationId="{867D4BDD-DFDE-D160-CC52-324F512212C0}"/>
          </ac:graphicFrameMkLst>
        </pc:graphicFrameChg>
        <pc:graphicFrameChg chg="del">
          <ac:chgData name="Katie Schneider" userId="51859b39-d40f-48c9-b03c-d0c5eb453820" providerId="ADAL" clId="{F321EA23-0CB0-41C2-BD2F-FFBB08E83A32}" dt="2023-11-27T02:06:37.498" v="398" actId="478"/>
          <ac:graphicFrameMkLst>
            <pc:docMk/>
            <pc:sldMk cId="1978974278" sldId="285"/>
            <ac:graphicFrameMk id="18" creationId="{DEB3CAF3-B464-853F-35C4-B7463DE43915}"/>
          </ac:graphicFrameMkLst>
        </pc:graphicFrameChg>
      </pc:sldChg>
      <pc:sldChg chg="modSp add del mod setBg">
        <pc:chgData name="Katie Schneider" userId="51859b39-d40f-48c9-b03c-d0c5eb453820" providerId="ADAL" clId="{F321EA23-0CB0-41C2-BD2F-FFBB08E83A32}" dt="2023-11-27T01:35:51.479" v="51" actId="2696"/>
        <pc:sldMkLst>
          <pc:docMk/>
          <pc:sldMk cId="2024810230" sldId="285"/>
        </pc:sldMkLst>
        <pc:spChg chg="mod">
          <ac:chgData name="Katie Schneider" userId="51859b39-d40f-48c9-b03c-d0c5eb453820" providerId="ADAL" clId="{F321EA23-0CB0-41C2-BD2F-FFBB08E83A32}" dt="2023-11-27T01:33:11.271" v="47" actId="207"/>
          <ac:spMkLst>
            <pc:docMk/>
            <pc:sldMk cId="2024810230" sldId="285"/>
            <ac:spMk id="26" creationId="{C32B38DE-8B68-3342-D554-FC872758AE14}"/>
          </ac:spMkLst>
        </pc:spChg>
        <pc:spChg chg="mod">
          <ac:chgData name="Katie Schneider" userId="51859b39-d40f-48c9-b03c-d0c5eb453820" providerId="ADAL" clId="{F321EA23-0CB0-41C2-BD2F-FFBB08E83A32}" dt="2023-11-27T01:33:00.586" v="46" actId="207"/>
          <ac:spMkLst>
            <pc:docMk/>
            <pc:sldMk cId="2024810230" sldId="285"/>
            <ac:spMk id="28" creationId="{1F50DE46-5A0A-9566-CE11-B80CE57D30C8}"/>
          </ac:spMkLst>
        </pc:spChg>
      </pc:sldChg>
      <pc:sldChg chg="modSp add del mod setBg">
        <pc:chgData name="Katie Schneider" userId="51859b39-d40f-48c9-b03c-d0c5eb453820" providerId="ADAL" clId="{F321EA23-0CB0-41C2-BD2F-FFBB08E83A32}" dt="2023-11-27T01:57:07.835" v="153" actId="2696"/>
        <pc:sldMkLst>
          <pc:docMk/>
          <pc:sldMk cId="3316326640" sldId="285"/>
        </pc:sldMkLst>
        <pc:spChg chg="mod">
          <ac:chgData name="Katie Schneider" userId="51859b39-d40f-48c9-b03c-d0c5eb453820" providerId="ADAL" clId="{F321EA23-0CB0-41C2-BD2F-FFBB08E83A32}" dt="2023-11-27T01:52:45.196" v="110" actId="20577"/>
          <ac:spMkLst>
            <pc:docMk/>
            <pc:sldMk cId="3316326640" sldId="285"/>
            <ac:spMk id="8" creationId="{982491CD-CA6D-AC3E-D5E3-7299F229F36D}"/>
          </ac:spMkLst>
        </pc:spChg>
        <pc:grpChg chg="mod">
          <ac:chgData name="Katie Schneider" userId="51859b39-d40f-48c9-b03c-d0c5eb453820" providerId="ADAL" clId="{F321EA23-0CB0-41C2-BD2F-FFBB08E83A32}" dt="2023-11-27T01:53:02.430" v="112" actId="688"/>
          <ac:grpSpMkLst>
            <pc:docMk/>
            <pc:sldMk cId="3316326640" sldId="285"/>
            <ac:grpSpMk id="16" creationId="{1521A1D6-27EC-696A-15A2-B085333F52FC}"/>
          </ac:grpSpMkLst>
        </pc:grpChg>
      </pc:sldChg>
      <pc:sldChg chg="add del">
        <pc:chgData name="Katie Schneider" userId="51859b39-d40f-48c9-b03c-d0c5eb453820" providerId="ADAL" clId="{F321EA23-0CB0-41C2-BD2F-FFBB08E83A32}" dt="2023-11-27T01:56:56.371" v="151" actId="47"/>
        <pc:sldMkLst>
          <pc:docMk/>
          <pc:sldMk cId="287584979" sldId="286"/>
        </pc:sldMkLst>
      </pc:sldChg>
      <pc:sldChg chg="delSp add del mod">
        <pc:chgData name="Katie Schneider" userId="51859b39-d40f-48c9-b03c-d0c5eb453820" providerId="ADAL" clId="{F321EA23-0CB0-41C2-BD2F-FFBB08E83A32}" dt="2023-11-27T01:50:57.886" v="99" actId="2696"/>
        <pc:sldMkLst>
          <pc:docMk/>
          <pc:sldMk cId="350907856" sldId="286"/>
        </pc:sldMkLst>
        <pc:spChg chg="del">
          <ac:chgData name="Katie Schneider" userId="51859b39-d40f-48c9-b03c-d0c5eb453820" providerId="ADAL" clId="{F321EA23-0CB0-41C2-BD2F-FFBB08E83A32}" dt="2023-11-27T01:50:44.180" v="98" actId="478"/>
          <ac:spMkLst>
            <pc:docMk/>
            <pc:sldMk cId="350907856" sldId="286"/>
            <ac:spMk id="3" creationId="{3D5BDC21-7E24-E42B-C9FD-E46CA22EB18F}"/>
          </ac:spMkLst>
        </pc:spChg>
      </pc:sldChg>
      <pc:sldChg chg="addSp delSp modSp add mod ord">
        <pc:chgData name="Katie Schneider" userId="51859b39-d40f-48c9-b03c-d0c5eb453820" providerId="ADAL" clId="{F321EA23-0CB0-41C2-BD2F-FFBB08E83A32}" dt="2023-11-28T01:56:18.318" v="4590" actId="165"/>
        <pc:sldMkLst>
          <pc:docMk/>
          <pc:sldMk cId="1339151736" sldId="286"/>
        </pc:sldMkLst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24" creationId="{33B34132-FDB9-DCC3-3294-1D1B48D0074D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25" creationId="{7CD1AC34-F1C9-081C-E8EC-77848AD3213B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26" creationId="{883681C2-C39C-C588-2A73-500EFEC224FB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27" creationId="{414B0E86-2DE2-857E-F0FE-D27CE8D0BC93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28" creationId="{11915266-BD11-C65C-AEE4-9675AA4B0BC1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29" creationId="{9A06C007-00BF-B781-FB5D-45706FD39CD5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0" creationId="{FF101FA1-B3CA-E682-AEB7-2CF2B01D691A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1" creationId="{9504DB88-159A-71A3-525A-85508BAC99E1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2" creationId="{57AD8973-A133-A403-8077-8FD668247FB9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3" creationId="{5F1ABE91-B623-F457-0BF9-2C4AC01A25F3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4" creationId="{04310C18-2031-178E-507F-325AA4B0044F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5" creationId="{6E294E9C-1F3C-E76B-1ACB-7EF8E4414719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6" creationId="{B09453B6-592B-AF57-5103-FC2E75BC9DB7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7" creationId="{A87E7666-29B1-9315-F7A5-55348B0ECBDC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8" creationId="{50091042-0ABF-6FBD-85D5-7E50F75A30A2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39" creationId="{04881B55-7D1D-93C8-EFAE-A4CB8EF77181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0" creationId="{7B5E3332-208A-A938-8513-38B4D1236517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1" creationId="{C0D49BFD-A524-1640-CB2F-BDA7BDE684F7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2" creationId="{D08CD7B5-B790-4AD7-C09C-34F458925314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3" creationId="{554E3581-6DFA-ED3A-A9D1-F21252C7C912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4" creationId="{E68B81B6-E8CD-ED4F-9911-502A0D6F40CE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5" creationId="{F602CB1E-3CA3-2412-D463-E6960BDDF01A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6" creationId="{7FF3F9CE-760E-005E-91FD-4144A03B2088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7" creationId="{2442D5AD-EB2F-CE88-F067-01F22FD6CF1E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8" creationId="{17D378AE-03C6-5160-26DD-76306DEDF8DE}"/>
          </ac:spMkLst>
        </pc:spChg>
        <pc:spChg chg="mod topLvl">
          <ac:chgData name="Katie Schneider" userId="51859b39-d40f-48c9-b03c-d0c5eb453820" providerId="ADAL" clId="{F321EA23-0CB0-41C2-BD2F-FFBB08E83A32}" dt="2023-11-28T01:56:18.318" v="4590" actId="165"/>
          <ac:spMkLst>
            <pc:docMk/>
            <pc:sldMk cId="1339151736" sldId="286"/>
            <ac:spMk id="49" creationId="{A0A3DA51-C31F-28E4-ABEC-5C8B714911A6}"/>
          </ac:spMkLst>
        </pc:spChg>
        <pc:grpChg chg="del">
          <ac:chgData name="Katie Schneider" userId="51859b39-d40f-48c9-b03c-d0c5eb453820" providerId="ADAL" clId="{F321EA23-0CB0-41C2-BD2F-FFBB08E83A32}" dt="2023-11-28T01:56:18.318" v="4590" actId="165"/>
          <ac:grpSpMkLst>
            <pc:docMk/>
            <pc:sldMk cId="1339151736" sldId="286"/>
            <ac:grpSpMk id="2" creationId="{1B75AE97-0264-0FB3-23EC-DD80D1F1D8F4}"/>
          </ac:grpSpMkLst>
        </pc:grpChg>
        <pc:grpChg chg="add mod">
          <ac:chgData name="Katie Schneider" userId="51859b39-d40f-48c9-b03c-d0c5eb453820" providerId="ADAL" clId="{F321EA23-0CB0-41C2-BD2F-FFBB08E83A32}" dt="2023-11-28T01:21:28.545" v="4166" actId="14100"/>
          <ac:grpSpMkLst>
            <pc:docMk/>
            <pc:sldMk cId="1339151736" sldId="286"/>
            <ac:grpSpMk id="91" creationId="{BEE67B20-4050-3A3A-3076-D8E87A08C664}"/>
          </ac:grpSpMkLst>
        </pc:grpChg>
        <pc:cxnChg chg="mod">
          <ac:chgData name="Katie Schneider" userId="51859b39-d40f-48c9-b03c-d0c5eb453820" providerId="ADAL" clId="{F321EA23-0CB0-41C2-BD2F-FFBB08E83A32}" dt="2023-11-27T02:31:28.620" v="696" actId="14100"/>
          <ac:cxnSpMkLst>
            <pc:docMk/>
            <pc:sldMk cId="1339151736" sldId="286"/>
            <ac:cxnSpMk id="16" creationId="{41358DF8-0903-D428-A96F-FDEE5443E025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21" creationId="{AF7E1F0F-284A-2E2F-862B-0ADA882C7499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30" creationId="{64D4AA30-00CA-7F22-8EE2-6B74BB7D6B20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33" creationId="{B59EEE94-AE8A-C101-8E71-7A62E36B9BCB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36" creationId="{C5F49B92-1758-0A3D-57FC-00FCD41E28C4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42" creationId="{D71A6E70-47DA-7B6F-17B8-520921270CCF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46" creationId="{3F6E1EA0-5CC1-5AB4-3386-A295B3610860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49" creationId="{9EDB77D9-B134-165B-8EA3-8DF16DA39555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52" creationId="{550B9450-C3CA-0F63-AF38-98214D0A2309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55" creationId="{92437565-6C09-D0A3-CDFA-4AFFD6817F98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59" creationId="{9967192E-98D4-EBF3-41AA-11283587214E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62" creationId="{BBE0E8B7-D928-6ADB-F024-BD81798A61A3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65" creationId="{352C0108-8E0B-418D-B3FC-188711D10A29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68" creationId="{3277BAB4-D64F-4FCF-3775-0231A65ABD79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71" creationId="{08937914-1BFB-7096-95BD-63F919CB8FF7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74" creationId="{DB24D296-8AFC-D739-F952-BC938B1453BF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77" creationId="{7AD00A69-947C-8270-9179-EACCC70DAED0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80" creationId="{DB7C4A84-B321-04DB-9C95-4975FF5F1036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83" creationId="{53C604C2-B45F-0FA4-6D4D-D71C0C185C44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86" creationId="{50338FCE-8AA6-9171-FDD8-C83AE9F6BDAF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90" creationId="{130A0DF4-F13A-91B0-CE9F-8CA6DAB9AA3A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93" creationId="{882CD000-3C29-2A84-CE60-3985C55D4CB9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197" creationId="{A346FFA6-35F7-AF5F-0A08-752EDE5A4DE5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200" creationId="{17AE0B77-51C5-FCBC-BB89-0DD5DA980324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203" creationId="{C910E805-50E9-F0B9-99E1-60A2581282F3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206" creationId="{F3D2CEBD-7777-3A2D-9B45-CA76A9236705}"/>
          </ac:cxnSpMkLst>
        </pc:cxnChg>
        <pc:cxnChg chg="mod">
          <ac:chgData name="Katie Schneider" userId="51859b39-d40f-48c9-b03c-d0c5eb453820" providerId="ADAL" clId="{F321EA23-0CB0-41C2-BD2F-FFBB08E83A32}" dt="2023-11-28T01:21:24.051" v="4165" actId="164"/>
          <ac:cxnSpMkLst>
            <pc:docMk/>
            <pc:sldMk cId="1339151736" sldId="286"/>
            <ac:cxnSpMk id="209" creationId="{FA805CF3-0094-3272-52D5-B28D2EF39DD4}"/>
          </ac:cxnSpMkLst>
        </pc:cxnChg>
      </pc:sldChg>
      <pc:sldChg chg="del">
        <pc:chgData name="Katie Schneider" userId="51859b39-d40f-48c9-b03c-d0c5eb453820" providerId="ADAL" clId="{F321EA23-0CB0-41C2-BD2F-FFBB08E83A32}" dt="2023-11-27T02:17:40.261" v="531" actId="2696"/>
        <pc:sldMkLst>
          <pc:docMk/>
          <pc:sldMk cId="1538664682" sldId="287"/>
        </pc:sldMkLst>
      </pc:sldChg>
      <pc:sldChg chg="addSp delSp modSp mod">
        <pc:chgData name="Katie Schneider" userId="51859b39-d40f-48c9-b03c-d0c5eb453820" providerId="ADAL" clId="{F321EA23-0CB0-41C2-BD2F-FFBB08E83A32}" dt="2023-11-28T02:37:04.300" v="5360" actId="408"/>
        <pc:sldMkLst>
          <pc:docMk/>
          <pc:sldMk cId="3990739881" sldId="287"/>
        </pc:sldMkLst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7" creationId="{709D1FFD-19F8-FC81-553C-51F856E0044E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9" creationId="{2A0F9F5F-9B0A-145A-92A5-8A278FA74BE1}"/>
          </ac:spMkLst>
        </pc:spChg>
        <pc:spChg chg="mod">
          <ac:chgData name="Katie Schneider" userId="51859b39-d40f-48c9-b03c-d0c5eb453820" providerId="ADAL" clId="{F321EA23-0CB0-41C2-BD2F-FFBB08E83A32}" dt="2023-11-27T02:20:47.745" v="595" actId="1076"/>
          <ac:spMkLst>
            <pc:docMk/>
            <pc:sldMk cId="3990739881" sldId="287"/>
            <ac:spMk id="11" creationId="{86DB9758-0165-5840-DC8C-E08771A41D6F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11" creationId="{FB8DE522-D7F2-B03B-6EB4-C1121551098A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13" creationId="{3674E043-AAE0-EDBD-859F-37664BF74510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16" creationId="{32B4D7C7-CEB3-B735-692C-A0157E3CCB25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18" creationId="{E686DFD3-19E2-07A8-2A83-ACCCF9B46EE1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19" creationId="{A95C44DE-A042-E52F-730E-5B064D813A2C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0" creationId="{D1B3F043-3D98-D8AC-0944-22D3172DEA32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1" creationId="{6B084F7A-57DC-8BF4-6B57-8D1C75CC10CD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2" creationId="{792623E0-AC03-3E8A-1084-86762DC615DF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3" creationId="{B511D858-1E2C-A922-8C82-A8589F63AE59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4" creationId="{5434F2E6-B31D-481B-88F6-1D5157636D5B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5" creationId="{6F092EBE-86BD-00AF-5D8E-5C23AEBC4C7D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6" creationId="{0E4ED191-09C3-28CD-0E89-04E66F386640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7" creationId="{00C2EB64-DD91-9448-11C5-0449BD513B99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8" creationId="{8A01A1F5-5274-7859-7C63-AFA7509BAF72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29" creationId="{A329AB4D-64F1-CC15-1FBE-82BFFC77490E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30" creationId="{5572E1B6-3F8B-6121-4BA7-871DB61052D0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31" creationId="{F578AC19-5CC5-E188-BFBB-842FA8A5AEDC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32" creationId="{CB679662-EE2A-AAB0-A5B5-1777BFC9B53F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33" creationId="{BF4AF129-80F8-D53F-C009-51848C0B2DBF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34" creationId="{6A738389-7E9C-5BD7-0B44-8A8AAA67ECC2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35" creationId="{1A998A2C-AC1D-19C4-EC0B-2BD89C978B96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36" creationId="{9F11EB47-1A96-706F-2D85-564CE2525A92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37" creationId="{D4599919-1195-0B97-F0C1-F700CF53BDB7}"/>
          </ac:spMkLst>
        </pc:spChg>
        <pc:spChg chg="mod">
          <ac:chgData name="Katie Schneider" userId="51859b39-d40f-48c9-b03c-d0c5eb453820" providerId="ADAL" clId="{F321EA23-0CB0-41C2-BD2F-FFBB08E83A32}" dt="2023-11-28T00:19:02.148" v="2415"/>
          <ac:spMkLst>
            <pc:docMk/>
            <pc:sldMk cId="3990739881" sldId="287"/>
            <ac:spMk id="38" creationId="{FD2CB160-04A1-4F3C-FBA2-4222D326BFDD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39" creationId="{7927CE8A-CAB7-51A5-2011-81496E39C939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0" creationId="{5CBE8BEF-BBE5-8D8A-4FE8-6EE69FF691BD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1" creationId="{BD53363D-BDE1-FF09-517E-D1C81395A1AC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2" creationId="{693B14B4-5832-A9CE-35A5-E34516818D14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3" creationId="{3315D27D-CC9D-D26B-16C8-7753786BECB0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4" creationId="{70685520-D710-7DEE-59E8-F38F6E6BDF9B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5" creationId="{B529C8EE-45D1-648D-9D42-27C7FD82D78C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6" creationId="{90187566-A5DE-151D-6905-167B96FE5FF2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7" creationId="{43F25435-C9CB-18CF-732A-63F3E844C06B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8" creationId="{395C4226-B82D-933B-EBE6-9BB82EDDD7A6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49" creationId="{2749FB8F-B29D-F190-BCF7-9ADCD925292A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50" creationId="{F7BBB29F-243B-BFA4-29DC-8B824FF0FB0C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51" creationId="{9A2EA4BA-7D82-A4C2-A15F-EBFD2E0F15C5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52" creationId="{1B15253C-A595-4642-0FCF-B1221C64AE6A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53" creationId="{DD65FC11-5475-B9CA-4BCF-5286510FF243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54" creationId="{D49A42AE-588A-7141-6E48-C7CF2FD8642A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55" creationId="{CBBC9BD6-550C-4083-3F3F-35BC585F4774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57" creationId="{B5AE3FCA-76A6-B330-D384-9683DB1B9941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58" creationId="{79823B73-6032-1C9D-D532-B2A413EB1BEB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60" creationId="{B6E54924-A2EB-849C-015E-A37627749D8B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62" creationId="{A37BE03C-028D-633D-6173-250EDCD80B19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63" creationId="{EC8C7D98-91A6-7DFF-A8F0-59A6DF66FE75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64" creationId="{3E2487BF-6974-8C24-CDA7-9B72AF53518E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65" creationId="{3AC77A3F-D83C-03FF-06CE-8442BEF99CCC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66" creationId="{440F64E3-A0C2-4B6B-5C1C-B072BF192FA5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67" creationId="{434C4E78-B6F9-F3F9-6F96-6768C2C80A4D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68" creationId="{0FAB3FA5-8F36-B3C9-F7B2-B851ABAFECD4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69" creationId="{A75F46D0-578D-756A-B71E-934643C6D8AA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0" creationId="{BA7F335B-A14D-EDB6-B20A-140AF0EDDAB4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1" creationId="{2F54A913-8C77-5A2C-5095-CC3879275E50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2" creationId="{14752915-4CB2-A1FA-3CD9-E16AFDE4B279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3" creationId="{D55AE613-6982-A1A4-3313-02323E01D22F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4" creationId="{6B672C5E-D327-AC81-F643-E58487AC5427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5" creationId="{085C0E6B-231F-1E63-0469-377392E45091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6" creationId="{0AB3301E-94DB-9A78-B6D8-03377AEA215E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7" creationId="{A0D4F1E7-F69A-D902-5BB7-FFD26E29AF95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8" creationId="{D82A6210-BB88-9637-2E1D-B565A116D0BC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79" creationId="{C2D50555-35D8-BAC7-6009-7EA7B74BC2B5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80" creationId="{B4D4BAC5-9AC4-86AF-282D-DD64F81FDB86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81" creationId="{9723B743-9521-D4DF-60C6-C66C067C3FB6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82" creationId="{6EE5400E-9E40-F170-6715-825EAB9924DD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83" creationId="{04F93FE0-8D34-B66A-3000-C98F3641EB7E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84" creationId="{C85EDA5D-B074-791D-7211-9F10EE4D9A2F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85" creationId="{A388A823-302F-C6C3-4CFF-998B3A0957D8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87" creationId="{8CC1F7BF-B6C9-D9E6-5EC7-D0AB27EF5DF6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88" creationId="{9D1262B1-78D4-EE25-537C-D0D950B0547F}"/>
          </ac:spMkLst>
        </pc:spChg>
        <pc:spChg chg="mod">
          <ac:chgData name="Katie Schneider" userId="51859b39-d40f-48c9-b03c-d0c5eb453820" providerId="ADAL" clId="{F321EA23-0CB0-41C2-BD2F-FFBB08E83A32}" dt="2023-11-28T00:23:17.473" v="2541"/>
          <ac:spMkLst>
            <pc:docMk/>
            <pc:sldMk cId="3990739881" sldId="287"/>
            <ac:spMk id="90" creationId="{7BEF7AFD-C14B-F38E-6A20-F2EADC3182C9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91" creationId="{FE8B686A-20DF-7211-62C8-A13EA896893D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92" creationId="{40C90653-57B3-4AB8-A063-C8FB4626D33E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93" creationId="{E1E5A5EE-EF9C-C57B-53F8-3852545692F3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94" creationId="{C9D62F6B-DC6A-BA7D-AB41-E2FC865F6B80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95" creationId="{17C0CB7A-D6EF-C08E-4545-9430CBACD4DD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96" creationId="{200B2819-8717-6902-43F3-3BC242C87744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97" creationId="{8A07A0E7-A2AF-3CC7-576E-0E5C7F6BE999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98" creationId="{10C59154-266E-1223-4C40-9B6AED23FF62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99" creationId="{A2FDD693-536F-B215-E24F-0C9285AE1517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100" creationId="{ECB912D9-94B8-095F-AB22-7A26100E7470}"/>
          </ac:spMkLst>
        </pc:spChg>
        <pc:spChg chg="add del mod">
          <ac:chgData name="Katie Schneider" userId="51859b39-d40f-48c9-b03c-d0c5eb453820" providerId="ADAL" clId="{F321EA23-0CB0-41C2-BD2F-FFBB08E83A32}" dt="2023-11-28T00:23:37.679" v="2542"/>
          <ac:spMkLst>
            <pc:docMk/>
            <pc:sldMk cId="3990739881" sldId="287"/>
            <ac:spMk id="101" creationId="{3781F913-CDCF-ABF7-D3D9-A717BF42E61C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02" creationId="{DEEC9618-5A92-C568-360E-D013382C425A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03" creationId="{72DC3B41-D479-7DBB-CA24-1ED5CEE069D8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04" creationId="{582944DC-CE05-0FEC-105A-EF31C9F52C1D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05" creationId="{10094732-E554-0AD9-70A7-6FE49E191A4A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06" creationId="{C133FFD0-A01A-FA94-5142-F45930248AD9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07" creationId="{5F27CED9-F2C1-3150-63EE-83538D2BF191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08" creationId="{3FC55031-6EA3-8E7A-EC16-4F30A2AA25B1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09" creationId="{1B5B58EE-75F0-C402-C9BA-C5EE1104A4C6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10" creationId="{419063CD-AAF6-83D8-47BA-A687D642D278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11" creationId="{083C58EA-AACE-640B-0FAC-8A454C9AAB92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12" creationId="{DDF70CA3-3FB6-A63C-0FB9-8E29C810F207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13" creationId="{71A62BD9-9B56-2249-CC0B-657EC67E2943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14" creationId="{B6A01A03-D494-7822-2D6E-1568DD28DB63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15" creationId="{0EAD84E1-253A-D9B5-22EF-A9E6FEA8F666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16" creationId="{2812AC16-C74B-5821-A929-ECB6075524B3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17" creationId="{126451D4-0987-8BF7-1CD4-7FF17F0C71FB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18" creationId="{D131EDC0-6DC6-DB7E-F293-5174CC8E6F2D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20" creationId="{09701BF0-C322-8601-3BD7-77E78DACB73E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21" creationId="{0B800240-E288-1A91-4A91-F35DF823C235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23" creationId="{AADDDE82-F517-267B-4BDE-D7AB4D8B7DC0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25" creationId="{7C530F8B-C206-526C-55A4-27B9FFE9BBD9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26" creationId="{2B064F62-4BEE-6FD7-B385-C77C2886D9B0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27" creationId="{1334B19C-DBD4-FBE9-A111-5D88AD0AD2BF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28" creationId="{FFFD4E6C-E7BF-BB2B-1BDA-E9393A65A359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29" creationId="{30CE1B9B-6503-AC72-45A3-CA8A708F8AB4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0" creationId="{87869C7E-98B0-325A-C73F-172220123BBF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1" creationId="{5E3407EE-751A-5823-F1A6-A516F48A7444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2" creationId="{A8AD1B46-8B6D-8A5E-D650-3B186B81CADB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3" creationId="{F30408D2-1DF5-CBBF-6FB3-1EB57FADD371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4" creationId="{BD13B196-0BF2-C5AB-B383-92A1B2EC45B2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5" creationId="{74070D72-2A85-3070-C753-FAD8DBD3A888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6" creationId="{A04D63D2-2F10-1996-010C-EC0047A3A73C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7" creationId="{E3E55BD9-D763-1CDE-64CB-E68371507F69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8" creationId="{21F5CF5E-75E5-EBE8-49A4-7341565A4EAE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39" creationId="{0DBF9D66-52B5-98B1-9846-F9A5F383961A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40" creationId="{D19937A5-FC84-93DA-68A8-3619DA0DA979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41" creationId="{59B7C7E5-87B2-5FB1-CFB0-D3FA7B1D5C29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42" creationId="{CEF9288A-1FE0-5318-E9BA-329FDD1BF001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43" creationId="{D7E457E8-F83E-BD9B-EBDB-27C4BA9836D0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44" creationId="{AEEBE783-D16B-5A10-AF4E-4740C7397FB7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45" creationId="{609FF393-3B53-EB16-559B-E93FC4C50260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46" creationId="{19A608E4-0A62-773B-A8D7-61C140D10AB2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47" creationId="{26648E66-6E0C-07FB-8495-48E9F2504103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48" creationId="{AF7C46C4-1EE1-6C07-3EC0-DCCD03890F98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50" creationId="{63B943C1-645D-22B7-C447-5D8126065CE4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51" creationId="{583590CA-7A26-E9CB-D15E-AFBACB7357D1}"/>
          </ac:spMkLst>
        </pc:spChg>
        <pc:spChg chg="mod">
          <ac:chgData name="Katie Schneider" userId="51859b39-d40f-48c9-b03c-d0c5eb453820" providerId="ADAL" clId="{F321EA23-0CB0-41C2-BD2F-FFBB08E83A32}" dt="2023-11-28T00:23:38.745" v="2543"/>
          <ac:spMkLst>
            <pc:docMk/>
            <pc:sldMk cId="3990739881" sldId="287"/>
            <ac:spMk id="153" creationId="{5E939387-17BD-6B21-3FCD-8C5BE8C584F4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54" creationId="{888E3108-4571-A9EE-0A65-DF03857E407E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55" creationId="{F1931037-BC8B-2874-C9E4-7E1BDD809DD9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56" creationId="{414B61BA-5EF2-BB07-CD16-D69F4625FAEB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57" creationId="{329C7F68-D4AD-B1F3-6238-EDADAF0A8EC0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58" creationId="{F65DA9F0-8B05-A605-E0CD-8FC9A9A2CE3C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59" creationId="{CDBF7E2C-D581-5500-E0C6-5521CE3FBA09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60" creationId="{A9D955A8-1715-1D86-B405-0F19A32DD773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61" creationId="{7949BF3C-0F95-B0B7-9AB5-775BAA70CA03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62" creationId="{0706E292-1330-F6B4-0151-76AFA0F22A3E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63" creationId="{317E1E3F-746A-727F-EABC-1AE5A7704B01}"/>
          </ac:spMkLst>
        </pc:spChg>
        <pc:spChg chg="add del mod">
          <ac:chgData name="Katie Schneider" userId="51859b39-d40f-48c9-b03c-d0c5eb453820" providerId="ADAL" clId="{F321EA23-0CB0-41C2-BD2F-FFBB08E83A32}" dt="2023-11-28T01:04:49.814" v="3751" actId="478"/>
          <ac:spMkLst>
            <pc:docMk/>
            <pc:sldMk cId="3990739881" sldId="287"/>
            <ac:spMk id="164" creationId="{F726FED4-2301-4B84-0E16-FE60A9D79E51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66" creationId="{04FDB865-E86B-DCB8-FDEC-3C6F4D933E5D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67" creationId="{BC5E3F5F-FA70-C512-6AF6-20E41C21D6C6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68" creationId="{49E45A61-4939-E66F-A3CD-A52F8FCDE0F3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69" creationId="{758AB3AD-109A-FB21-AEF3-F86A438415BA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0" creationId="{7953A7E8-FA19-8C72-4832-C4AEC267E5B2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1" creationId="{84D3FED0-7DA4-21B5-4581-6C5F9E422963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2" creationId="{2665B42E-6CB5-0B23-2D0B-E7675A6DA7C0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3" creationId="{5E07545D-C81B-5121-2F31-238CAB62B52B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4" creationId="{25C2A596-5033-CD01-9430-6A3EF149D30A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5" creationId="{59A22BBB-29C9-ED81-BC90-CEEA9A623B70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6" creationId="{5AABB733-61A2-4411-1C31-D174F361AF87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7" creationId="{18E0DCB0-CC85-9514-541A-8116388CDF6F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8" creationId="{4110384C-73A1-C795-4B1A-A42E76451B05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79" creationId="{1C290351-5C6B-F1C5-2DB9-8DE1A8B739CF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0" creationId="{D5883CD4-1E88-C39F-8221-B16BE728A04C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1" creationId="{AFCA7D1E-A897-BF79-62F6-DDE8FBA3018A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2" creationId="{EDE7A134-EDF3-6E65-16AC-CA3B37831A6C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3" creationId="{19486499-520E-98DC-3EDD-2C532C47B285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4" creationId="{EF0206F5-A614-889D-0DC7-7AE143EBEBED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5" creationId="{0896071D-2B5A-C3F2-47DA-21F3FF67C22C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6" creationId="{D63038D7-508A-8330-DE75-882FFAC9165B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7" creationId="{F331F47F-BC27-ECF4-DE6E-83040966FC2D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8" creationId="{7057F0CF-B3FF-2B93-6B47-64732672C00B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89" creationId="{8001746E-C1D6-7943-C4B4-BFF8EB352F35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0" creationId="{3EB89192-62E8-D78D-ADB8-3CF97F897269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1" creationId="{9B71AD93-3ECC-5A03-00BE-2B8E260B5DF8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2" creationId="{874B0751-9BBB-EE94-6382-881F760B5AE0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3" creationId="{AC06F949-A17D-5B0E-ED64-F416EC115AD3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4" creationId="{1BED7B8A-21F6-BE4A-95D9-3DA09053CE81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5" creationId="{4C3E729A-914B-2C99-D5A8-BA08B7428500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6" creationId="{6729B1AF-5C7A-BBDA-2F57-1AE923D9FEDA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7" creationId="{C9E9EAD4-08CB-6253-1DB9-E0F9419B874C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8" creationId="{87152ED0-25E6-742C-E6D4-05EDAEC1F487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199" creationId="{3B0376F9-E2C5-DFA8-F775-39CA56E8F819}"/>
          </ac:spMkLst>
        </pc:spChg>
        <pc:spChg chg="mod">
          <ac:chgData name="Katie Schneider" userId="51859b39-d40f-48c9-b03c-d0c5eb453820" providerId="ADAL" clId="{F321EA23-0CB0-41C2-BD2F-FFBB08E83A32}" dt="2023-11-28T01:04:53.135" v="3752"/>
          <ac:spMkLst>
            <pc:docMk/>
            <pc:sldMk cId="3990739881" sldId="287"/>
            <ac:spMk id="200" creationId="{96187C1E-B187-3D67-04D2-926A3EB345EA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02" creationId="{28ED57B4-964C-1C4A-3E0F-619E7CFC8EA5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03" creationId="{E7B4A905-6873-B1AC-D6BE-038285665079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04" creationId="{4691A945-AB46-187B-DA3B-A7A287F292FA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05" creationId="{750673F0-B9BA-A32C-AC8A-B55C6933CD85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06" creationId="{92F37CC2-1B19-8D75-3E04-32AC42271198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07" creationId="{4BC8E8C8-9236-8787-24F5-F753A47F974C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08" creationId="{1ACC0FE4-3E5B-A02F-C7B2-758F3705CBAA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09" creationId="{EF112C16-64BF-DF11-72A2-2CD0618F4204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0" creationId="{47370D03-443D-2ECD-25C8-1050A92D5E34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1" creationId="{A73484EB-7C46-1412-B06C-5B7D88DA395C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2" creationId="{31246ED1-A06E-15A5-D833-30C778DE2C12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3" creationId="{DF24CF1C-BC93-68F1-1BF6-BAFF38B03565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4" creationId="{F134E30F-02C4-E0E9-435C-B19E4DBF892A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5" creationId="{E2B26CF8-4B9F-9B9D-6806-50AF0DFC2CED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6" creationId="{4873C954-3E0B-9A92-92BF-863C59848E4A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7" creationId="{E7ABC5AF-8197-0482-78F4-0A35770C758E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8" creationId="{A85B3407-D0E6-9EC9-0725-7E665C5C0F82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19" creationId="{17252D3D-17BB-B40A-CD50-A656D1D909FB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0" creationId="{39E74B38-F82B-0828-04F8-E414DD12CC62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1" creationId="{6C8C786D-66C6-87D5-C06E-7A73505CA19D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2" creationId="{06313223-1A62-AC81-A19E-BC3932E09699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3" creationId="{F1DCECDA-2AE4-2ECF-B15D-F1852BC1148C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4" creationId="{BAB49809-7654-B144-E4B7-C0A3AF3E5C14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5" creationId="{06A1F4F4-D2BB-F2B4-EC69-7E5E59F588D3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6" creationId="{7C039D90-4ABA-2697-B9C5-BF5F325DBADC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7" creationId="{2AE04084-C93B-6554-90F6-A1B0971A3D06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8" creationId="{07E15989-E39C-92C5-0465-AADB2D7E9D97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29" creationId="{DA752899-83CE-1E54-6F9C-F696E0B88F51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30" creationId="{4C4DD99B-A76D-6419-B7E0-E1C32933FC2E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31" creationId="{22A4CB3A-36DC-A82A-1D2E-13ACFD32B690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32" creationId="{B9459513-5723-4B8C-E138-760C76A8AD10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33" creationId="{37B1E734-DB5E-83A9-589F-CDE5200F4D47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34" creationId="{B403AA12-C010-7838-3C5A-E69F0A7BBB94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35" creationId="{1D0A980D-F860-F4B0-C482-DAE8E7DBF6EC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36" creationId="{D3D84953-1DCA-0B2F-69A0-CF432BE4FDCD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37" creationId="{DE71917A-CC56-5589-1509-F1AB4D74CE72}"/>
          </ac:spMkLst>
        </pc:spChg>
        <pc:spChg chg="mod">
          <ac:chgData name="Katie Schneider" userId="51859b39-d40f-48c9-b03c-d0c5eb453820" providerId="ADAL" clId="{F321EA23-0CB0-41C2-BD2F-FFBB08E83A32}" dt="2023-11-28T01:05:10.477" v="3754"/>
          <ac:spMkLst>
            <pc:docMk/>
            <pc:sldMk cId="3990739881" sldId="287"/>
            <ac:spMk id="238" creationId="{F1756CEF-6F21-A2DD-BB45-CB9DAC90909D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0" creationId="{22DF1105-BF3A-E642-147B-FE884B4DF93B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1" creationId="{932C0AE8-08D5-C3CC-640B-71A1ED149A42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2" creationId="{AE0D8EB8-A089-4426-02FC-3E7328815691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3" creationId="{9C05D8E2-00DA-ADFB-E6F7-13BF8633CD77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4" creationId="{9C4A5D0E-D05A-9A66-14B3-DE837924E173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5" creationId="{457AB1CC-942F-6D1D-2D5B-61CB73086A85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6" creationId="{B73A98C3-F1EC-30F8-5993-AA17E9795E21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7" creationId="{F0A93925-CC48-6D46-5B8B-254DA0600B31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8" creationId="{E874DF19-EAE1-15DB-5378-322E81AC5DEB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49" creationId="{4F239FD8-0292-E22E-D7F6-EC70DE8708B5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0" creationId="{429B6CC4-1208-1DDB-3D42-BFB313632330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1" creationId="{98A27A36-5D92-7D51-2D39-4BD66E4D614B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2" creationId="{88E01AF6-3DAB-D6C5-85FE-09D125B73475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3" creationId="{15CC472A-A824-2CAF-CF57-F2D9A3CD6B17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4" creationId="{74EDDAB0-A572-0FC8-8C80-A26895DCE2BC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5" creationId="{156173AB-7462-9C4C-67D0-249B69C466A0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6" creationId="{75D0C890-18F5-739F-80F7-95BF9BAC3DDC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7" creationId="{A66B4357-1EA7-9764-4CEE-FBB1391345BD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8" creationId="{77461353-91BD-EB51-5EBA-99C71720A3BE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59" creationId="{F92CAE0B-6665-30B6-727D-8B8A56A4664E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0" creationId="{22CEC6EA-1072-BE9D-05D4-5A0904F8EA58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1" creationId="{21F27AC2-4BDC-976D-77E4-C5795134931D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2" creationId="{595BC479-0424-87FC-B8E7-0EB2D91DD3B4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3" creationId="{49EB14FF-81E7-4F54-30F3-89B2DF9AEEAB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4" creationId="{59CBD1AD-32C5-5DAF-1DDB-DB7F0AF97D82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5" creationId="{6C8C5959-0471-272E-41FE-EEF375BCA043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6" creationId="{CD216381-599D-7413-0D92-54808EA7843F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7" creationId="{510E31EC-4C72-7386-9CE8-0C72CECF649C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8" creationId="{70A498A6-2CE0-57FC-32C9-6F7B4045B98F}"/>
          </ac:spMkLst>
        </pc:spChg>
        <pc:spChg chg="mod">
          <ac:chgData name="Katie Schneider" userId="51859b39-d40f-48c9-b03c-d0c5eb453820" providerId="ADAL" clId="{F321EA23-0CB0-41C2-BD2F-FFBB08E83A32}" dt="2023-11-28T01:12:18.801" v="3822"/>
          <ac:spMkLst>
            <pc:docMk/>
            <pc:sldMk cId="3990739881" sldId="287"/>
            <ac:spMk id="269" creationId="{18CF58A5-43D3-A20E-D787-750C73E0667E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71" creationId="{92DADF49-D457-88BD-D866-682D81C78524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72" creationId="{AA57BDE8-1F9A-08D3-20FD-EEE6DE108EBE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73" creationId="{E76D61A3-251E-C8F6-D770-5C7624DE97F7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74" creationId="{5B5ED505-BD38-7E72-772D-D55E731E3B8B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75" creationId="{0D422C41-E255-801A-B4BD-F0DAA1D3B3DE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76" creationId="{DA794874-03D1-1720-24EF-D8362771E58F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77" creationId="{99E2811F-6FD1-6927-E750-D1E7788BC0C3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78" creationId="{8BAADEC8-A7A8-3B58-C815-9D2D8E70865F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79" creationId="{DE3BCB17-82E9-8869-8AC0-F12110DF7086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80" creationId="{C1E9825E-3C45-7D59-FC05-C80D61132855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81" creationId="{623149E2-504F-E3C5-12BE-654ACD3EED12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82" creationId="{A0E687F8-73CE-96C2-7843-4039540B7492}"/>
          </ac:spMkLst>
        </pc:spChg>
        <pc:spChg chg="mod">
          <ac:chgData name="Katie Schneider" userId="51859b39-d40f-48c9-b03c-d0c5eb453820" providerId="ADAL" clId="{F321EA23-0CB0-41C2-BD2F-FFBB08E83A32}" dt="2023-11-28T02:34:02.716" v="5310" actId="403"/>
          <ac:spMkLst>
            <pc:docMk/>
            <pc:sldMk cId="3990739881" sldId="287"/>
            <ac:spMk id="283" creationId="{E40FFC86-603A-1DAB-C679-E8CF33768DCC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84" creationId="{77702B87-FA5A-8811-1FA9-BA628C13D46B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85" creationId="{354AD32C-879E-B622-44A2-A7FD2D9B18BE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86" creationId="{AF1F38FC-0F31-4906-2129-4A39BAC3D2D7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87" creationId="{99F2B39B-62BF-8965-AA24-6EEF2B7F6761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88" creationId="{1BE61C75-6FBC-2D4E-75B8-D37D70E8C57E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89" creationId="{B66B1097-454A-F1D7-524C-E54B9058EA3A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0" creationId="{03446FF6-C4EA-D941-EBB4-A1B0BE948BBD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1" creationId="{71F196AB-74B0-22A7-F6E4-D2C9ABAE5810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2" creationId="{76F04E3C-1438-842A-C1B1-7EB9A43AD0D1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3" creationId="{CB268DD8-CCB8-33A6-D904-4A6F569B3233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4" creationId="{4A9FDE69-B9A9-147C-C718-3C96A92D7CB5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5" creationId="{2B29FC52-88FE-5FC3-8B92-8A361F7AA690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6" creationId="{F881089F-E050-1180-5CE2-E2E925391F13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7" creationId="{8B7D9B45-FAD5-BBF1-2885-CADCA719C8F5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8" creationId="{F45C458B-46D1-9F10-B7E7-95AAF904E577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299" creationId="{A869AB24-D42E-813C-6FE1-4C3A5ED0D2A2}"/>
          </ac:spMkLst>
        </pc:spChg>
        <pc:spChg chg="mod">
          <ac:chgData name="Katie Schneider" userId="51859b39-d40f-48c9-b03c-d0c5eb453820" providerId="ADAL" clId="{F321EA23-0CB0-41C2-BD2F-FFBB08E83A32}" dt="2023-11-28T01:12:22.947" v="3824"/>
          <ac:spMkLst>
            <pc:docMk/>
            <pc:sldMk cId="3990739881" sldId="287"/>
            <ac:spMk id="300" creationId="{30A9CFA9-D8DC-AF8B-1292-61F70759B543}"/>
          </ac:spMkLst>
        </pc:spChg>
        <pc:spChg chg="add del mod">
          <ac:chgData name="Katie Schneider" userId="51859b39-d40f-48c9-b03c-d0c5eb453820" providerId="ADAL" clId="{F321EA23-0CB0-41C2-BD2F-FFBB08E83A32}" dt="2023-11-28T02:08:14.937" v="4792"/>
          <ac:spMkLst>
            <pc:docMk/>
            <pc:sldMk cId="3990739881" sldId="287"/>
            <ac:spMk id="301" creationId="{72659E51-FA35-AF91-2788-0BFC34A697A2}"/>
          </ac:spMkLst>
        </pc:spChg>
        <pc:spChg chg="add del mod">
          <ac:chgData name="Katie Schneider" userId="51859b39-d40f-48c9-b03c-d0c5eb453820" providerId="ADAL" clId="{F321EA23-0CB0-41C2-BD2F-FFBB08E83A32}" dt="2023-11-28T02:08:14.937" v="4792"/>
          <ac:spMkLst>
            <pc:docMk/>
            <pc:sldMk cId="3990739881" sldId="287"/>
            <ac:spMk id="302" creationId="{D0D8F33C-FFBA-7BEB-3EC1-7F4B5B31D109}"/>
          </ac:spMkLst>
        </pc:spChg>
        <pc:spChg chg="add del mod">
          <ac:chgData name="Katie Schneider" userId="51859b39-d40f-48c9-b03c-d0c5eb453820" providerId="ADAL" clId="{F321EA23-0CB0-41C2-BD2F-FFBB08E83A32}" dt="2023-11-28T02:08:14.937" v="4792"/>
          <ac:spMkLst>
            <pc:docMk/>
            <pc:sldMk cId="3990739881" sldId="287"/>
            <ac:spMk id="303" creationId="{B7756752-80FF-51DC-62AE-7D2844CC6823}"/>
          </ac:spMkLst>
        </pc:spChg>
        <pc:grpChg chg="add del mod">
          <ac:chgData name="Katie Schneider" userId="51859b39-d40f-48c9-b03c-d0c5eb453820" providerId="ADAL" clId="{F321EA23-0CB0-41C2-BD2F-FFBB08E83A32}" dt="2023-11-28T01:12:17.780" v="3821" actId="478"/>
          <ac:grpSpMkLst>
            <pc:docMk/>
            <pc:sldMk cId="3990739881" sldId="287"/>
            <ac:grpSpMk id="2" creationId="{D0D0897E-571D-9541-FA20-EC75B4DF040F}"/>
          </ac:grpSpMkLst>
        </pc:grpChg>
        <pc:grpChg chg="add del mod">
          <ac:chgData name="Katie Schneider" userId="51859b39-d40f-48c9-b03c-d0c5eb453820" providerId="ADAL" clId="{F321EA23-0CB0-41C2-BD2F-FFBB08E83A32}" dt="2023-11-28T00:23:37.679" v="2542"/>
          <ac:grpSpMkLst>
            <pc:docMk/>
            <pc:sldMk cId="3990739881" sldId="287"/>
            <ac:grpSpMk id="56" creationId="{50926303-3E9E-283F-EE55-A4904904377C}"/>
          </ac:grpSpMkLst>
        </pc:grpChg>
        <pc:grpChg chg="add del mod">
          <ac:chgData name="Katie Schneider" userId="51859b39-d40f-48c9-b03c-d0c5eb453820" providerId="ADAL" clId="{F321EA23-0CB0-41C2-BD2F-FFBB08E83A32}" dt="2023-11-28T00:23:37.679" v="2542"/>
          <ac:grpSpMkLst>
            <pc:docMk/>
            <pc:sldMk cId="3990739881" sldId="287"/>
            <ac:grpSpMk id="61" creationId="{7B959C6B-64B1-C9C4-32E6-9B4642F67BC0}"/>
          </ac:grpSpMkLst>
        </pc:grpChg>
        <pc:grpChg chg="add del mod">
          <ac:chgData name="Katie Schneider" userId="51859b39-d40f-48c9-b03c-d0c5eb453820" providerId="ADAL" clId="{F321EA23-0CB0-41C2-BD2F-FFBB08E83A32}" dt="2023-11-28T00:23:37.679" v="2542"/>
          <ac:grpSpMkLst>
            <pc:docMk/>
            <pc:sldMk cId="3990739881" sldId="287"/>
            <ac:grpSpMk id="86" creationId="{43E521E4-9350-10FF-9CDF-64738B0D4FBA}"/>
          </ac:grpSpMkLst>
        </pc:grpChg>
        <pc:grpChg chg="add del mod">
          <ac:chgData name="Katie Schneider" userId="51859b39-d40f-48c9-b03c-d0c5eb453820" providerId="ADAL" clId="{F321EA23-0CB0-41C2-BD2F-FFBB08E83A32}" dt="2023-11-28T00:24:03.190" v="2547" actId="478"/>
          <ac:grpSpMkLst>
            <pc:docMk/>
            <pc:sldMk cId="3990739881" sldId="287"/>
            <ac:grpSpMk id="119" creationId="{74BD58F6-4343-86E5-82B0-6F36A72771A5}"/>
          </ac:grpSpMkLst>
        </pc:grpChg>
        <pc:grpChg chg="add del mod">
          <ac:chgData name="Katie Schneider" userId="51859b39-d40f-48c9-b03c-d0c5eb453820" providerId="ADAL" clId="{F321EA23-0CB0-41C2-BD2F-FFBB08E83A32}" dt="2023-11-28T01:04:49.814" v="3751" actId="478"/>
          <ac:grpSpMkLst>
            <pc:docMk/>
            <pc:sldMk cId="3990739881" sldId="287"/>
            <ac:grpSpMk id="124" creationId="{91683693-2833-40F0-8CB2-AF682516FE91}"/>
          </ac:grpSpMkLst>
        </pc:grpChg>
        <pc:grpChg chg="add del mod">
          <ac:chgData name="Katie Schneider" userId="51859b39-d40f-48c9-b03c-d0c5eb453820" providerId="ADAL" clId="{F321EA23-0CB0-41C2-BD2F-FFBB08E83A32}" dt="2023-11-28T00:24:01.139" v="2546" actId="478"/>
          <ac:grpSpMkLst>
            <pc:docMk/>
            <pc:sldMk cId="3990739881" sldId="287"/>
            <ac:grpSpMk id="149" creationId="{D050F801-69C9-EACE-8BD8-D68BDDD71956}"/>
          </ac:grpSpMkLst>
        </pc:grpChg>
        <pc:grpChg chg="add del mod">
          <ac:chgData name="Katie Schneider" userId="51859b39-d40f-48c9-b03c-d0c5eb453820" providerId="ADAL" clId="{F321EA23-0CB0-41C2-BD2F-FFBB08E83A32}" dt="2023-11-28T02:35:35.155" v="5344" actId="478"/>
          <ac:grpSpMkLst>
            <pc:docMk/>
            <pc:sldMk cId="3990739881" sldId="287"/>
            <ac:grpSpMk id="165" creationId="{0238FFDD-2920-ECCB-2C3A-CBC281459423}"/>
          </ac:grpSpMkLst>
        </pc:grpChg>
        <pc:grpChg chg="add del mod">
          <ac:chgData name="Katie Schneider" userId="51859b39-d40f-48c9-b03c-d0c5eb453820" providerId="ADAL" clId="{F321EA23-0CB0-41C2-BD2F-FFBB08E83A32}" dt="2023-11-28T02:35:33.419" v="5343" actId="478"/>
          <ac:grpSpMkLst>
            <pc:docMk/>
            <pc:sldMk cId="3990739881" sldId="287"/>
            <ac:grpSpMk id="201" creationId="{B6F22640-06A9-49FE-9D59-779B73C10EC2}"/>
          </ac:grpSpMkLst>
        </pc:grpChg>
        <pc:grpChg chg="add del mod">
          <ac:chgData name="Katie Schneider" userId="51859b39-d40f-48c9-b03c-d0c5eb453820" providerId="ADAL" clId="{F321EA23-0CB0-41C2-BD2F-FFBB08E83A32}" dt="2023-11-28T01:12:20.240" v="3823"/>
          <ac:grpSpMkLst>
            <pc:docMk/>
            <pc:sldMk cId="3990739881" sldId="287"/>
            <ac:grpSpMk id="239" creationId="{740310CE-AFFC-ACF9-98AD-8BA8B46146C3}"/>
          </ac:grpSpMkLst>
        </pc:grpChg>
        <pc:grpChg chg="add mod">
          <ac:chgData name="Katie Schneider" userId="51859b39-d40f-48c9-b03c-d0c5eb453820" providerId="ADAL" clId="{F321EA23-0CB0-41C2-BD2F-FFBB08E83A32}" dt="2023-11-28T01:12:29.896" v="3825" actId="1076"/>
          <ac:grpSpMkLst>
            <pc:docMk/>
            <pc:sldMk cId="3990739881" sldId="287"/>
            <ac:grpSpMk id="270" creationId="{2AE6E227-37A2-85F3-986C-5BFDCB426369}"/>
          </ac:grpSpMkLst>
        </pc:grpChg>
        <pc:picChg chg="del mod ord modCrop">
          <ac:chgData name="Katie Schneider" userId="51859b39-d40f-48c9-b03c-d0c5eb453820" providerId="ADAL" clId="{F321EA23-0CB0-41C2-BD2F-FFBB08E83A32}" dt="2023-11-28T02:35:37.062" v="5345" actId="478"/>
          <ac:picMkLst>
            <pc:docMk/>
            <pc:sldMk cId="3990739881" sldId="287"/>
            <ac:picMk id="6" creationId="{5E7A3061-0656-2C57-2B88-659D1AD48D80}"/>
          </ac:picMkLst>
        </pc:picChg>
        <pc:picChg chg="mod">
          <ac:chgData name="Katie Schneider" userId="51859b39-d40f-48c9-b03c-d0c5eb453820" providerId="ADAL" clId="{F321EA23-0CB0-41C2-BD2F-FFBB08E83A32}" dt="2023-11-28T02:37:04.300" v="5360" actId="408"/>
          <ac:picMkLst>
            <pc:docMk/>
            <pc:sldMk cId="3990739881" sldId="287"/>
            <ac:picMk id="10" creationId="{B04BB633-A69C-29F4-11C3-F14224DD3193}"/>
          </ac:picMkLst>
        </pc:picChg>
        <pc:cxnChg chg="mod">
          <ac:chgData name="Katie Schneider" userId="51859b39-d40f-48c9-b03c-d0c5eb453820" providerId="ADAL" clId="{F321EA23-0CB0-41C2-BD2F-FFBB08E83A32}" dt="2023-11-28T00:23:17.473" v="2541"/>
          <ac:cxnSpMkLst>
            <pc:docMk/>
            <pc:sldMk cId="3990739881" sldId="287"/>
            <ac:cxnSpMk id="59" creationId="{75C0C801-34AC-AFE7-0BF7-0990E76698CB}"/>
          </ac:cxnSpMkLst>
        </pc:cxnChg>
        <pc:cxnChg chg="mod">
          <ac:chgData name="Katie Schneider" userId="51859b39-d40f-48c9-b03c-d0c5eb453820" providerId="ADAL" clId="{F321EA23-0CB0-41C2-BD2F-FFBB08E83A32}" dt="2023-11-28T00:23:17.473" v="2541"/>
          <ac:cxnSpMkLst>
            <pc:docMk/>
            <pc:sldMk cId="3990739881" sldId="287"/>
            <ac:cxnSpMk id="89" creationId="{03854AEA-2944-DF0A-AB98-1D6BA8A43AC9}"/>
          </ac:cxnSpMkLst>
        </pc:cxnChg>
        <pc:cxnChg chg="mod">
          <ac:chgData name="Katie Schneider" userId="51859b39-d40f-48c9-b03c-d0c5eb453820" providerId="ADAL" clId="{F321EA23-0CB0-41C2-BD2F-FFBB08E83A32}" dt="2023-11-28T00:23:38.745" v="2543"/>
          <ac:cxnSpMkLst>
            <pc:docMk/>
            <pc:sldMk cId="3990739881" sldId="287"/>
            <ac:cxnSpMk id="122" creationId="{E0A515CF-E1A3-D315-32F4-480DD964BBD8}"/>
          </ac:cxnSpMkLst>
        </pc:cxnChg>
        <pc:cxnChg chg="mod">
          <ac:chgData name="Katie Schneider" userId="51859b39-d40f-48c9-b03c-d0c5eb453820" providerId="ADAL" clId="{F321EA23-0CB0-41C2-BD2F-FFBB08E83A32}" dt="2023-11-28T00:23:38.745" v="2543"/>
          <ac:cxnSpMkLst>
            <pc:docMk/>
            <pc:sldMk cId="3990739881" sldId="287"/>
            <ac:cxnSpMk id="152" creationId="{3AD88514-05AF-A8EA-CD4C-7339E7330E88}"/>
          </ac:cxnSpMkLst>
        </pc:cxnChg>
        <pc:cxnChg chg="add del mod">
          <ac:chgData name="Katie Schneider" userId="51859b39-d40f-48c9-b03c-d0c5eb453820" providerId="ADAL" clId="{F321EA23-0CB0-41C2-BD2F-FFBB08E83A32}" dt="2023-11-28T02:35:39.907" v="5346" actId="478"/>
          <ac:cxnSpMkLst>
            <pc:docMk/>
            <pc:sldMk cId="3990739881" sldId="287"/>
            <ac:cxnSpMk id="304" creationId="{F3F2AEE3-2CE9-DC08-AB3F-5E6954B5E465}"/>
          </ac:cxnSpMkLst>
        </pc:cxnChg>
        <pc:cxnChg chg="add del mod">
          <ac:chgData name="Katie Schneider" userId="51859b39-d40f-48c9-b03c-d0c5eb453820" providerId="ADAL" clId="{F321EA23-0CB0-41C2-BD2F-FFBB08E83A32}" dt="2023-11-28T02:35:42.081" v="5347" actId="478"/>
          <ac:cxnSpMkLst>
            <pc:docMk/>
            <pc:sldMk cId="3990739881" sldId="287"/>
            <ac:cxnSpMk id="305" creationId="{5AFD0F80-7A49-2E11-EC90-837E0D78BA0F}"/>
          </ac:cxnSpMkLst>
        </pc:cxnChg>
      </pc:sldChg>
      <pc:sldChg chg="addSp modSp mod ord">
        <pc:chgData name="Katie Schneider" userId="51859b39-d40f-48c9-b03c-d0c5eb453820" providerId="ADAL" clId="{F321EA23-0CB0-41C2-BD2F-FFBB08E83A32}" dt="2023-11-28T03:56:08.916" v="6193"/>
        <pc:sldMkLst>
          <pc:docMk/>
          <pc:sldMk cId="513610687" sldId="288"/>
        </pc:sldMkLst>
        <pc:spChg chg="mod">
          <ac:chgData name="Katie Schneider" userId="51859b39-d40f-48c9-b03c-d0c5eb453820" providerId="ADAL" clId="{F321EA23-0CB0-41C2-BD2F-FFBB08E83A32}" dt="2023-11-27T02:26:12.576" v="629" actId="207"/>
          <ac:spMkLst>
            <pc:docMk/>
            <pc:sldMk cId="513610687" sldId="288"/>
            <ac:spMk id="3" creationId="{4E16C03F-27ED-5980-49AC-903761111F98}"/>
          </ac:spMkLst>
        </pc:spChg>
        <pc:spChg chg="mod">
          <ac:chgData name="Katie Schneider" userId="51859b39-d40f-48c9-b03c-d0c5eb453820" providerId="ADAL" clId="{F321EA23-0CB0-41C2-BD2F-FFBB08E83A32}" dt="2023-11-27T02:26:11.970" v="628" actId="207"/>
          <ac:spMkLst>
            <pc:docMk/>
            <pc:sldMk cId="513610687" sldId="288"/>
            <ac:spMk id="5" creationId="{D0886829-3866-AC5B-D182-8484A2E2E1EA}"/>
          </ac:spMkLst>
        </pc:spChg>
        <pc:picChg chg="add mod modCrop">
          <ac:chgData name="Katie Schneider" userId="51859b39-d40f-48c9-b03c-d0c5eb453820" providerId="ADAL" clId="{F321EA23-0CB0-41C2-BD2F-FFBB08E83A32}" dt="2023-11-28T02:40:50.991" v="5383" actId="14100"/>
          <ac:picMkLst>
            <pc:docMk/>
            <pc:sldMk cId="513610687" sldId="288"/>
            <ac:picMk id="2" creationId="{6C42BE56-868F-4D17-A886-3D943FAAE29F}"/>
          </ac:picMkLst>
        </pc:picChg>
        <pc:picChg chg="mod modCrop">
          <ac:chgData name="Katie Schneider" userId="51859b39-d40f-48c9-b03c-d0c5eb453820" providerId="ADAL" clId="{F321EA23-0CB0-41C2-BD2F-FFBB08E83A32}" dt="2023-11-28T02:40:12.934" v="5376" actId="14100"/>
          <ac:picMkLst>
            <pc:docMk/>
            <pc:sldMk cId="513610687" sldId="288"/>
            <ac:picMk id="6" creationId="{9D4FE842-D370-C188-33EB-DA43157A244F}"/>
          </ac:picMkLst>
        </pc:picChg>
        <pc:picChg chg="add mod modCrop">
          <ac:chgData name="Katie Schneider" userId="51859b39-d40f-48c9-b03c-d0c5eb453820" providerId="ADAL" clId="{F321EA23-0CB0-41C2-BD2F-FFBB08E83A32}" dt="2023-11-28T02:40:55.064" v="5384" actId="14100"/>
          <ac:picMkLst>
            <pc:docMk/>
            <pc:sldMk cId="513610687" sldId="288"/>
            <ac:picMk id="7" creationId="{AF430C67-CFD2-8C1F-F38A-FF4D5930B5A8}"/>
          </ac:picMkLst>
        </pc:picChg>
      </pc:sldChg>
      <pc:sldChg chg="modSp add del mod">
        <pc:chgData name="Katie Schneider" userId="51859b39-d40f-48c9-b03c-d0c5eb453820" providerId="ADAL" clId="{F321EA23-0CB0-41C2-BD2F-FFBB08E83A32}" dt="2023-11-27T02:17:35.346" v="530" actId="2696"/>
        <pc:sldMkLst>
          <pc:docMk/>
          <pc:sldMk cId="1076464005" sldId="288"/>
        </pc:sldMkLst>
        <pc:spChg chg="mod">
          <ac:chgData name="Katie Schneider" userId="51859b39-d40f-48c9-b03c-d0c5eb453820" providerId="ADAL" clId="{F321EA23-0CB0-41C2-BD2F-FFBB08E83A32}" dt="2023-11-27T02:17:05.412" v="529" actId="14100"/>
          <ac:spMkLst>
            <pc:docMk/>
            <pc:sldMk cId="1076464005" sldId="288"/>
            <ac:spMk id="5" creationId="{D0886829-3866-AC5B-D182-8484A2E2E1EA}"/>
          </ac:spMkLst>
        </pc:spChg>
        <pc:spChg chg="mod">
          <ac:chgData name="Katie Schneider" userId="51859b39-d40f-48c9-b03c-d0c5eb453820" providerId="ADAL" clId="{F321EA23-0CB0-41C2-BD2F-FFBB08E83A32}" dt="2023-11-27T02:16:57.806" v="527" actId="1076"/>
          <ac:spMkLst>
            <pc:docMk/>
            <pc:sldMk cId="1076464005" sldId="288"/>
            <ac:spMk id="14" creationId="{5CBD7A12-3F40-AFDA-2B5C-7F451B482D7D}"/>
          </ac:spMkLst>
        </pc:spChg>
      </pc:sldChg>
      <pc:sldChg chg="delSp modSp add mod">
        <pc:chgData name="Katie Schneider" userId="51859b39-d40f-48c9-b03c-d0c5eb453820" providerId="ADAL" clId="{F321EA23-0CB0-41C2-BD2F-FFBB08E83A32}" dt="2023-11-27T02:22:00.686" v="601" actId="478"/>
        <pc:sldMkLst>
          <pc:docMk/>
          <pc:sldMk cId="2676469676" sldId="288"/>
        </pc:sldMkLst>
        <pc:spChg chg="mod">
          <ac:chgData name="Katie Schneider" userId="51859b39-d40f-48c9-b03c-d0c5eb453820" providerId="ADAL" clId="{F321EA23-0CB0-41C2-BD2F-FFBB08E83A32}" dt="2023-11-27T02:21:53.585" v="600" actId="14100"/>
          <ac:spMkLst>
            <pc:docMk/>
            <pc:sldMk cId="2676469676" sldId="288"/>
            <ac:spMk id="5" creationId="{D0886829-3866-AC5B-D182-8484A2E2E1EA}"/>
          </ac:spMkLst>
        </pc:spChg>
        <pc:spChg chg="del">
          <ac:chgData name="Katie Schneider" userId="51859b39-d40f-48c9-b03c-d0c5eb453820" providerId="ADAL" clId="{F321EA23-0CB0-41C2-BD2F-FFBB08E83A32}" dt="2023-11-27T02:22:00.686" v="601" actId="478"/>
          <ac:spMkLst>
            <pc:docMk/>
            <pc:sldMk cId="2676469676" sldId="288"/>
            <ac:spMk id="11" creationId="{86DB9758-0165-5840-DC8C-E08771A41D6F}"/>
          </ac:spMkLst>
        </pc:spChg>
      </pc:sldChg>
      <pc:sldChg chg="modSp add del mod ord">
        <pc:chgData name="Katie Schneider" userId="51859b39-d40f-48c9-b03c-d0c5eb453820" providerId="ADAL" clId="{F321EA23-0CB0-41C2-BD2F-FFBB08E83A32}" dt="2023-11-27T04:18:33.906" v="1829" actId="2696"/>
        <pc:sldMkLst>
          <pc:docMk/>
          <pc:sldMk cId="4119675068" sldId="290"/>
        </pc:sldMkLst>
        <pc:picChg chg="mod modCrop">
          <ac:chgData name="Katie Schneider" userId="51859b39-d40f-48c9-b03c-d0c5eb453820" providerId="ADAL" clId="{F321EA23-0CB0-41C2-BD2F-FFBB08E83A32}" dt="2023-11-27T04:12:34.641" v="1763" actId="732"/>
          <ac:picMkLst>
            <pc:docMk/>
            <pc:sldMk cId="4119675068" sldId="290"/>
            <ac:picMk id="7" creationId="{AA8AAE13-B3B2-73B0-8FA6-60C98462DBBD}"/>
          </ac:picMkLst>
        </pc:picChg>
      </pc:sldChg>
      <pc:sldChg chg="addSp delSp modSp add mod ord modTransition delAnim modAnim">
        <pc:chgData name="Katie Schneider" userId="51859b39-d40f-48c9-b03c-d0c5eb453820" providerId="ADAL" clId="{F321EA23-0CB0-41C2-BD2F-FFBB08E83A32}" dt="2023-11-27T03:41:40.425" v="1609" actId="20577"/>
        <pc:sldMkLst>
          <pc:docMk/>
          <pc:sldMk cId="1434364528" sldId="291"/>
        </pc:sldMkLst>
        <pc:spChg chg="del">
          <ac:chgData name="Katie Schneider" userId="51859b39-d40f-48c9-b03c-d0c5eb453820" providerId="ADAL" clId="{F321EA23-0CB0-41C2-BD2F-FFBB08E83A32}" dt="2023-11-27T02:48:11.808" v="892" actId="478"/>
          <ac:spMkLst>
            <pc:docMk/>
            <pc:sldMk cId="1434364528" sldId="291"/>
            <ac:spMk id="2" creationId="{D2242345-C13C-2ECD-AE22-64060DBB28B3}"/>
          </ac:spMkLst>
        </pc:spChg>
        <pc:spChg chg="del">
          <ac:chgData name="Katie Schneider" userId="51859b39-d40f-48c9-b03c-d0c5eb453820" providerId="ADAL" clId="{F321EA23-0CB0-41C2-BD2F-FFBB08E83A32}" dt="2023-11-27T02:48:18.508" v="893" actId="478"/>
          <ac:spMkLst>
            <pc:docMk/>
            <pc:sldMk cId="1434364528" sldId="291"/>
            <ac:spMk id="3" creationId="{BB7DF61E-1E9A-7FEC-1AB1-D4CCEDC51163}"/>
          </ac:spMkLst>
        </pc:spChg>
        <pc:spChg chg="add mod">
          <ac:chgData name="Katie Schneider" userId="51859b39-d40f-48c9-b03c-d0c5eb453820" providerId="ADAL" clId="{F321EA23-0CB0-41C2-BD2F-FFBB08E83A32}" dt="2023-11-27T02:48:11.808" v="892" actId="478"/>
          <ac:spMkLst>
            <pc:docMk/>
            <pc:sldMk cId="1434364528" sldId="291"/>
            <ac:spMk id="6" creationId="{E7800924-471E-CA2F-EA7C-B20D9A732F06}"/>
          </ac:spMkLst>
        </pc:spChg>
        <pc:spChg chg="add del mod">
          <ac:chgData name="Katie Schneider" userId="51859b39-d40f-48c9-b03c-d0c5eb453820" providerId="ADAL" clId="{F321EA23-0CB0-41C2-BD2F-FFBB08E83A32}" dt="2023-11-27T02:48:34.964" v="898" actId="478"/>
          <ac:spMkLst>
            <pc:docMk/>
            <pc:sldMk cId="1434364528" sldId="291"/>
            <ac:spMk id="7" creationId="{D3DCDAD0-1549-4B2E-9A4A-2B639A8FFEE8}"/>
          </ac:spMkLst>
        </pc:spChg>
        <pc:spChg chg="add mod">
          <ac:chgData name="Katie Schneider" userId="51859b39-d40f-48c9-b03c-d0c5eb453820" providerId="ADAL" clId="{F321EA23-0CB0-41C2-BD2F-FFBB08E83A32}" dt="2023-11-27T03:00:54.988" v="979" actId="1076"/>
          <ac:spMkLst>
            <pc:docMk/>
            <pc:sldMk cId="1434364528" sldId="291"/>
            <ac:spMk id="9" creationId="{32B2C578-2E8B-AC4F-096A-FE1476BF91FB}"/>
          </ac:spMkLst>
        </pc:spChg>
        <pc:spChg chg="add mod">
          <ac:chgData name="Katie Schneider" userId="51859b39-d40f-48c9-b03c-d0c5eb453820" providerId="ADAL" clId="{F321EA23-0CB0-41C2-BD2F-FFBB08E83A32}" dt="2023-11-27T03:39:27.732" v="1552" actId="404"/>
          <ac:spMkLst>
            <pc:docMk/>
            <pc:sldMk cId="1434364528" sldId="291"/>
            <ac:spMk id="11" creationId="{44C332D8-3C27-F178-F815-FF902B1BF001}"/>
          </ac:spMkLst>
        </pc:spChg>
        <pc:spChg chg="add del mod">
          <ac:chgData name="Katie Schneider" userId="51859b39-d40f-48c9-b03c-d0c5eb453820" providerId="ADAL" clId="{F321EA23-0CB0-41C2-BD2F-FFBB08E83A32}" dt="2023-11-27T03:35:37.467" v="1404" actId="478"/>
          <ac:spMkLst>
            <pc:docMk/>
            <pc:sldMk cId="1434364528" sldId="291"/>
            <ac:spMk id="12" creationId="{C0075B6A-5A8F-339C-8DEC-B21C57164B77}"/>
          </ac:spMkLst>
        </pc:spChg>
        <pc:graphicFrameChg chg="add mod modGraphic">
          <ac:chgData name="Katie Schneider" userId="51859b39-d40f-48c9-b03c-d0c5eb453820" providerId="ADAL" clId="{F321EA23-0CB0-41C2-BD2F-FFBB08E83A32}" dt="2023-11-27T03:41:40.425" v="1609" actId="20577"/>
          <ac:graphicFrameMkLst>
            <pc:docMk/>
            <pc:sldMk cId="1434364528" sldId="291"/>
            <ac:graphicFrameMk id="13" creationId="{E6D7A87A-324A-9830-FF40-E19E4408B901}"/>
          </ac:graphicFrameMkLst>
        </pc:graphicFrameChg>
        <pc:picChg chg="del">
          <ac:chgData name="Katie Schneider" userId="51859b39-d40f-48c9-b03c-d0c5eb453820" providerId="ADAL" clId="{F321EA23-0CB0-41C2-BD2F-FFBB08E83A32}" dt="2023-11-27T02:48:25.471" v="896" actId="478"/>
          <ac:picMkLst>
            <pc:docMk/>
            <pc:sldMk cId="1434364528" sldId="291"/>
            <ac:picMk id="5" creationId="{E2A9DC70-2C8C-30EE-2BDB-1D446F8A1DD0}"/>
          </ac:picMkLst>
        </pc:picChg>
        <pc:picChg chg="add mod">
          <ac:chgData name="Katie Schneider" userId="51859b39-d40f-48c9-b03c-d0c5eb453820" providerId="ADAL" clId="{F321EA23-0CB0-41C2-BD2F-FFBB08E83A32}" dt="2023-11-27T02:57:45.330" v="956"/>
          <ac:picMkLst>
            <pc:docMk/>
            <pc:sldMk cId="1434364528" sldId="291"/>
            <ac:picMk id="8" creationId="{6F562848-B6B9-4101-FD46-D72CE94CEC64}"/>
          </ac:picMkLst>
        </pc:picChg>
        <pc:picChg chg="add mod">
          <ac:chgData name="Katie Schneider" userId="51859b39-d40f-48c9-b03c-d0c5eb453820" providerId="ADAL" clId="{F321EA23-0CB0-41C2-BD2F-FFBB08E83A32}" dt="2023-11-27T03:02:30.771" v="987"/>
          <ac:picMkLst>
            <pc:docMk/>
            <pc:sldMk cId="1434364528" sldId="291"/>
            <ac:picMk id="10" creationId="{F7DACA23-EDC3-E3AA-B2D3-750975A47DC8}"/>
          </ac:picMkLst>
        </pc:picChg>
      </pc:sldChg>
      <pc:sldChg chg="add del">
        <pc:chgData name="Katie Schneider" userId="51859b39-d40f-48c9-b03c-d0c5eb453820" providerId="ADAL" clId="{F321EA23-0CB0-41C2-BD2F-FFBB08E83A32}" dt="2023-11-27T02:36:22.485" v="708" actId="2696"/>
        <pc:sldMkLst>
          <pc:docMk/>
          <pc:sldMk cId="3016654164" sldId="292"/>
        </pc:sldMkLst>
      </pc:sldChg>
      <pc:sldChg chg="addSp delSp modSp new mod modAnim">
        <pc:chgData name="Katie Schneider" userId="51859b39-d40f-48c9-b03c-d0c5eb453820" providerId="ADAL" clId="{F321EA23-0CB0-41C2-BD2F-FFBB08E83A32}" dt="2023-11-28T01:43:31.952" v="4477" actId="255"/>
        <pc:sldMkLst>
          <pc:docMk/>
          <pc:sldMk cId="3543154824" sldId="292"/>
        </pc:sldMkLst>
        <pc:spChg chg="add del mod">
          <ac:chgData name="Katie Schneider" userId="51859b39-d40f-48c9-b03c-d0c5eb453820" providerId="ADAL" clId="{F321EA23-0CB0-41C2-BD2F-FFBB08E83A32}" dt="2023-11-28T01:43:31.952" v="4477" actId="255"/>
          <ac:spMkLst>
            <pc:docMk/>
            <pc:sldMk cId="3543154824" sldId="292"/>
            <ac:spMk id="2" creationId="{2F0A55EB-64DB-B87E-2D97-DA7BE0CA1EDC}"/>
          </ac:spMkLst>
        </pc:spChg>
        <pc:spChg chg="add del mod">
          <ac:chgData name="Katie Schneider" userId="51859b39-d40f-48c9-b03c-d0c5eb453820" providerId="ADAL" clId="{F321EA23-0CB0-41C2-BD2F-FFBB08E83A32}" dt="2023-11-27T03:23:29.553" v="1112"/>
          <ac:spMkLst>
            <pc:docMk/>
            <pc:sldMk cId="3543154824" sldId="292"/>
            <ac:spMk id="2" creationId="{E686AE69-6F67-8A13-5ABE-AACE56EE9939}"/>
          </ac:spMkLst>
        </pc:spChg>
        <pc:spChg chg="add del mod">
          <ac:chgData name="Katie Schneider" userId="51859b39-d40f-48c9-b03c-d0c5eb453820" providerId="ADAL" clId="{F321EA23-0CB0-41C2-BD2F-FFBB08E83A32}" dt="2023-11-27T03:22:57.147" v="1109"/>
          <ac:spMkLst>
            <pc:docMk/>
            <pc:sldMk cId="3543154824" sldId="292"/>
            <ac:spMk id="3" creationId="{BCD9D737-1F2D-53E8-6D1D-8CC859BF0F6F}"/>
          </ac:spMkLst>
        </pc:spChg>
        <pc:spChg chg="add mod">
          <ac:chgData name="Katie Schneider" userId="51859b39-d40f-48c9-b03c-d0c5eb453820" providerId="ADAL" clId="{F321EA23-0CB0-41C2-BD2F-FFBB08E83A32}" dt="2023-11-27T03:29:37.577" v="1141" actId="120"/>
          <ac:spMkLst>
            <pc:docMk/>
            <pc:sldMk cId="3543154824" sldId="292"/>
            <ac:spMk id="8" creationId="{DBB4B431-4FEA-2C91-E0BB-B80BCA877E43}"/>
          </ac:spMkLst>
        </pc:spChg>
        <pc:picChg chg="add del">
          <ac:chgData name="Katie Schneider" userId="51859b39-d40f-48c9-b03c-d0c5eb453820" providerId="ADAL" clId="{F321EA23-0CB0-41C2-BD2F-FFBB08E83A32}" dt="2023-11-27T03:22:40.464" v="1107"/>
          <ac:picMkLst>
            <pc:docMk/>
            <pc:sldMk cId="3543154824" sldId="292"/>
            <ac:picMk id="4" creationId="{F59873AB-4901-E8A9-3BEC-8C74D4C55A64}"/>
          </ac:picMkLst>
        </pc:picChg>
        <pc:picChg chg="add del">
          <ac:chgData name="Katie Schneider" userId="51859b39-d40f-48c9-b03c-d0c5eb453820" providerId="ADAL" clId="{F321EA23-0CB0-41C2-BD2F-FFBB08E83A32}" dt="2023-11-27T03:22:57.147" v="1109"/>
          <ac:picMkLst>
            <pc:docMk/>
            <pc:sldMk cId="3543154824" sldId="292"/>
            <ac:picMk id="5" creationId="{EB3F3228-1ACC-D9F8-1907-D2EEE28B746B}"/>
          </ac:picMkLst>
        </pc:picChg>
        <pc:picChg chg="del mod">
          <ac:chgData name="Katie Schneider" userId="51859b39-d40f-48c9-b03c-d0c5eb453820" providerId="ADAL" clId="{F321EA23-0CB0-41C2-BD2F-FFBB08E83A32}" dt="2023-11-27T03:29:18.909" v="1132" actId="478"/>
          <ac:picMkLst>
            <pc:docMk/>
            <pc:sldMk cId="3543154824" sldId="292"/>
            <ac:picMk id="6" creationId="{6944D922-C824-E25E-11E4-921ADE2078D2}"/>
          </ac:picMkLst>
        </pc:picChg>
        <pc:picChg chg="add mod ord">
          <ac:chgData name="Katie Schneider" userId="51859b39-d40f-48c9-b03c-d0c5eb453820" providerId="ADAL" clId="{F321EA23-0CB0-41C2-BD2F-FFBB08E83A32}" dt="2023-11-27T03:29:17.135" v="1131" actId="14100"/>
          <ac:picMkLst>
            <pc:docMk/>
            <pc:sldMk cId="3543154824" sldId="292"/>
            <ac:picMk id="7" creationId="{C075C133-C77D-4E92-FAD5-C465962A90C1}"/>
          </ac:picMkLst>
        </pc:picChg>
        <pc:picChg chg="add del mod ord">
          <ac:chgData name="Katie Schneider" userId="51859b39-d40f-48c9-b03c-d0c5eb453820" providerId="ADAL" clId="{F321EA23-0CB0-41C2-BD2F-FFBB08E83A32}" dt="2023-11-27T03:23:29.553" v="1112"/>
          <ac:picMkLst>
            <pc:docMk/>
            <pc:sldMk cId="3543154824" sldId="292"/>
            <ac:picMk id="9" creationId="{5398B3CC-E1CA-7877-A9CE-08E16EE82D05}"/>
          </ac:picMkLst>
        </pc:picChg>
      </pc:sldChg>
      <pc:sldChg chg="addSp delSp modSp add mod delAnim modAnim">
        <pc:chgData name="Katie Schneider" userId="51859b39-d40f-48c9-b03c-d0c5eb453820" providerId="ADAL" clId="{F321EA23-0CB0-41C2-BD2F-FFBB08E83A32}" dt="2023-11-27T03:17:55.998" v="1100"/>
        <pc:sldMkLst>
          <pc:docMk/>
          <pc:sldMk cId="1660024945" sldId="293"/>
        </pc:sldMkLst>
        <pc:spChg chg="add del mod">
          <ac:chgData name="Katie Schneider" userId="51859b39-d40f-48c9-b03c-d0c5eb453820" providerId="ADAL" clId="{F321EA23-0CB0-41C2-BD2F-FFBB08E83A32}" dt="2023-11-27T02:56:46.125" v="950"/>
          <ac:spMkLst>
            <pc:docMk/>
            <pc:sldMk cId="1660024945" sldId="293"/>
            <ac:spMk id="2" creationId="{26A4EA22-57B9-E4B0-75BB-2BCE6DF3D0C1}"/>
          </ac:spMkLst>
        </pc:spChg>
        <pc:spChg chg="add del mod ord">
          <ac:chgData name="Katie Schneider" userId="51859b39-d40f-48c9-b03c-d0c5eb453820" providerId="ADAL" clId="{F321EA23-0CB0-41C2-BD2F-FFBB08E83A32}" dt="2023-11-27T02:56:46.125" v="950"/>
          <ac:spMkLst>
            <pc:docMk/>
            <pc:sldMk cId="1660024945" sldId="293"/>
            <ac:spMk id="3" creationId="{4F16B591-3FF4-D337-C0EC-0F5B0DBB2B03}"/>
          </ac:spMkLst>
        </pc:spChg>
        <pc:spChg chg="mod">
          <ac:chgData name="Katie Schneider" userId="51859b39-d40f-48c9-b03c-d0c5eb453820" providerId="ADAL" clId="{F321EA23-0CB0-41C2-BD2F-FFBB08E83A32}" dt="2023-11-27T03:08:33" v="1014" actId="1076"/>
          <ac:spMkLst>
            <pc:docMk/>
            <pc:sldMk cId="1660024945" sldId="293"/>
            <ac:spMk id="4" creationId="{DE0A0055-946F-79B7-61C1-8AF4E79B85DE}"/>
          </ac:spMkLst>
        </pc:spChg>
        <pc:spChg chg="add mod">
          <ac:chgData name="Katie Schneider" userId="51859b39-d40f-48c9-b03c-d0c5eb453820" providerId="ADAL" clId="{F321EA23-0CB0-41C2-BD2F-FFBB08E83A32}" dt="2023-11-27T02:57:08.937" v="953"/>
          <ac:spMkLst>
            <pc:docMk/>
            <pc:sldMk cId="1660024945" sldId="293"/>
            <ac:spMk id="5" creationId="{9D8AE49C-A3DB-8C9F-7268-FE5F7F844869}"/>
          </ac:spMkLst>
        </pc:spChg>
        <pc:spChg chg="add del mod">
          <ac:chgData name="Katie Schneider" userId="51859b39-d40f-48c9-b03c-d0c5eb453820" providerId="ADAL" clId="{F321EA23-0CB0-41C2-BD2F-FFBB08E83A32}" dt="2023-11-27T03:05:09.740" v="999" actId="478"/>
          <ac:spMkLst>
            <pc:docMk/>
            <pc:sldMk cId="1660024945" sldId="293"/>
            <ac:spMk id="6" creationId="{997BE2B1-A155-6BEC-ABC7-F57A1BDC991E}"/>
          </ac:spMkLst>
        </pc:spChg>
        <pc:spChg chg="add del mod">
          <ac:chgData name="Katie Schneider" userId="51859b39-d40f-48c9-b03c-d0c5eb453820" providerId="ADAL" clId="{F321EA23-0CB0-41C2-BD2F-FFBB08E83A32}" dt="2023-11-27T03:05:38.113" v="1001"/>
          <ac:spMkLst>
            <pc:docMk/>
            <pc:sldMk cId="1660024945" sldId="293"/>
            <ac:spMk id="7" creationId="{5EB1C458-DD92-9C8B-5753-D780463D06B8}"/>
          </ac:spMkLst>
        </pc:spChg>
        <pc:spChg chg="add del mod">
          <ac:chgData name="Katie Schneider" userId="51859b39-d40f-48c9-b03c-d0c5eb453820" providerId="ADAL" clId="{F321EA23-0CB0-41C2-BD2F-FFBB08E83A32}" dt="2023-11-27T03:08:40.431" v="1016" actId="478"/>
          <ac:spMkLst>
            <pc:docMk/>
            <pc:sldMk cId="1660024945" sldId="293"/>
            <ac:spMk id="9" creationId="{EA2D0A47-A380-8377-8572-EB5B6F70B901}"/>
          </ac:spMkLst>
        </pc:spChg>
        <pc:spChg chg="add del mod">
          <ac:chgData name="Katie Schneider" userId="51859b39-d40f-48c9-b03c-d0c5eb453820" providerId="ADAL" clId="{F321EA23-0CB0-41C2-BD2F-FFBB08E83A32}" dt="2023-11-27T03:15:44.418" v="1086" actId="21"/>
          <ac:spMkLst>
            <pc:docMk/>
            <pc:sldMk cId="1660024945" sldId="293"/>
            <ac:spMk id="12" creationId="{AAF69115-96BF-088F-1462-CDC85EA6EB0B}"/>
          </ac:spMkLst>
        </pc:spChg>
        <pc:spChg chg="add mod">
          <ac:chgData name="Katie Schneider" userId="51859b39-d40f-48c9-b03c-d0c5eb453820" providerId="ADAL" clId="{F321EA23-0CB0-41C2-BD2F-FFBB08E83A32}" dt="2023-11-27T03:17:02.953" v="1098"/>
          <ac:spMkLst>
            <pc:docMk/>
            <pc:sldMk cId="1660024945" sldId="293"/>
            <ac:spMk id="13" creationId="{7404C84F-76E1-A1EA-55E5-DC4AAC3C5F97}"/>
          </ac:spMkLst>
        </pc:spChg>
        <pc:spChg chg="add mod">
          <ac:chgData name="Katie Schneider" userId="51859b39-d40f-48c9-b03c-d0c5eb453820" providerId="ADAL" clId="{F321EA23-0CB0-41C2-BD2F-FFBB08E83A32}" dt="2023-11-27T03:17:02.953" v="1098"/>
          <ac:spMkLst>
            <pc:docMk/>
            <pc:sldMk cId="1660024945" sldId="293"/>
            <ac:spMk id="14" creationId="{DADA0B89-CB2A-2EA0-28E8-A93EFF095D3C}"/>
          </ac:spMkLst>
        </pc:spChg>
        <pc:spChg chg="add mod">
          <ac:chgData name="Katie Schneider" userId="51859b39-d40f-48c9-b03c-d0c5eb453820" providerId="ADAL" clId="{F321EA23-0CB0-41C2-BD2F-FFBB08E83A32}" dt="2023-11-27T03:17:02.953" v="1098"/>
          <ac:spMkLst>
            <pc:docMk/>
            <pc:sldMk cId="1660024945" sldId="293"/>
            <ac:spMk id="15" creationId="{51EA5A7B-DE8C-17D7-1208-014303E6B44F}"/>
          </ac:spMkLst>
        </pc:spChg>
        <pc:spChg chg="add mod">
          <ac:chgData name="Katie Schneider" userId="51859b39-d40f-48c9-b03c-d0c5eb453820" providerId="ADAL" clId="{F321EA23-0CB0-41C2-BD2F-FFBB08E83A32}" dt="2023-11-27T03:17:02.953" v="1098"/>
          <ac:spMkLst>
            <pc:docMk/>
            <pc:sldMk cId="1660024945" sldId="293"/>
            <ac:spMk id="16" creationId="{CED208D0-63D5-6083-8F00-D52EEC02CFE4}"/>
          </ac:spMkLst>
        </pc:spChg>
        <pc:spChg chg="add mod">
          <ac:chgData name="Katie Schneider" userId="51859b39-d40f-48c9-b03c-d0c5eb453820" providerId="ADAL" clId="{F321EA23-0CB0-41C2-BD2F-FFBB08E83A32}" dt="2023-11-27T03:17:02.953" v="1098"/>
          <ac:spMkLst>
            <pc:docMk/>
            <pc:sldMk cId="1660024945" sldId="293"/>
            <ac:spMk id="17" creationId="{793D048D-10EC-AF8D-23CD-B4C2C5DA53B6}"/>
          </ac:spMkLst>
        </pc:spChg>
        <pc:spChg chg="add mod">
          <ac:chgData name="Katie Schneider" userId="51859b39-d40f-48c9-b03c-d0c5eb453820" providerId="ADAL" clId="{F321EA23-0CB0-41C2-BD2F-FFBB08E83A32}" dt="2023-11-27T03:17:02.953" v="1098"/>
          <ac:spMkLst>
            <pc:docMk/>
            <pc:sldMk cId="1660024945" sldId="293"/>
            <ac:spMk id="18" creationId="{E2911452-5546-81EE-767B-4DAAD81BD21F}"/>
          </ac:spMkLst>
        </pc:spChg>
        <pc:spChg chg="add mod">
          <ac:chgData name="Katie Schneider" userId="51859b39-d40f-48c9-b03c-d0c5eb453820" providerId="ADAL" clId="{F321EA23-0CB0-41C2-BD2F-FFBB08E83A32}" dt="2023-11-27T03:17:02.953" v="1098"/>
          <ac:spMkLst>
            <pc:docMk/>
            <pc:sldMk cId="1660024945" sldId="293"/>
            <ac:spMk id="19" creationId="{87F25F49-3F44-1B8F-D75C-B6F7BAB3C234}"/>
          </ac:spMkLst>
        </pc:spChg>
        <pc:spChg chg="add mod">
          <ac:chgData name="Katie Schneider" userId="51859b39-d40f-48c9-b03c-d0c5eb453820" providerId="ADAL" clId="{F321EA23-0CB0-41C2-BD2F-FFBB08E83A32}" dt="2023-11-27T03:17:02.953" v="1098"/>
          <ac:spMkLst>
            <pc:docMk/>
            <pc:sldMk cId="1660024945" sldId="293"/>
            <ac:spMk id="20" creationId="{146DAAF4-5B8E-E30B-A6EB-1F5CA0E3CBC6}"/>
          </ac:spMkLst>
        </pc:spChg>
        <pc:spChg chg="add mod">
          <ac:chgData name="Katie Schneider" userId="51859b39-d40f-48c9-b03c-d0c5eb453820" providerId="ADAL" clId="{F321EA23-0CB0-41C2-BD2F-FFBB08E83A32}" dt="2023-11-27T03:17:02.953" v="1098"/>
          <ac:spMkLst>
            <pc:docMk/>
            <pc:sldMk cId="1660024945" sldId="293"/>
            <ac:spMk id="21" creationId="{96029AAF-E57C-0CBA-9905-7816C9854A43}"/>
          </ac:spMkLst>
        </pc:spChg>
        <pc:picChg chg="mod">
          <ac:chgData name="Katie Schneider" userId="51859b39-d40f-48c9-b03c-d0c5eb453820" providerId="ADAL" clId="{F321EA23-0CB0-41C2-BD2F-FFBB08E83A32}" dt="2023-11-27T02:58:25.494" v="959" actId="208"/>
          <ac:picMkLst>
            <pc:docMk/>
            <pc:sldMk cId="1660024945" sldId="293"/>
            <ac:picMk id="8" creationId="{6F562848-B6B9-4101-FD46-D72CE94CEC64}"/>
          </ac:picMkLst>
        </pc:picChg>
        <pc:picChg chg="add del mod">
          <ac:chgData name="Katie Schneider" userId="51859b39-d40f-48c9-b03c-d0c5eb453820" providerId="ADAL" clId="{F321EA23-0CB0-41C2-BD2F-FFBB08E83A32}" dt="2023-11-27T03:11:07.028" v="1048" actId="21"/>
          <ac:picMkLst>
            <pc:docMk/>
            <pc:sldMk cId="1660024945" sldId="293"/>
            <ac:picMk id="10" creationId="{80757649-AA5A-5404-3926-1B67714E1190}"/>
          </ac:picMkLst>
        </pc:picChg>
        <pc:picChg chg="add del mod">
          <ac:chgData name="Katie Schneider" userId="51859b39-d40f-48c9-b03c-d0c5eb453820" providerId="ADAL" clId="{F321EA23-0CB0-41C2-BD2F-FFBB08E83A32}" dt="2023-11-27T03:11:43.417" v="1051" actId="478"/>
          <ac:picMkLst>
            <pc:docMk/>
            <pc:sldMk cId="1660024945" sldId="293"/>
            <ac:picMk id="11" creationId="{52D45EB9-3AB1-5331-EE61-74602C78D276}"/>
          </ac:picMkLst>
        </pc:picChg>
      </pc:sldChg>
      <pc:sldChg chg="add del ord">
        <pc:chgData name="Katie Schneider" userId="51859b39-d40f-48c9-b03c-d0c5eb453820" providerId="ADAL" clId="{F321EA23-0CB0-41C2-BD2F-FFBB08E83A32}" dt="2023-11-27T03:04:34.727" v="996" actId="2696"/>
        <pc:sldMkLst>
          <pc:docMk/>
          <pc:sldMk cId="1990031374" sldId="294"/>
        </pc:sldMkLst>
      </pc:sldChg>
      <pc:sldChg chg="add del">
        <pc:chgData name="Katie Schneider" userId="51859b39-d40f-48c9-b03c-d0c5eb453820" providerId="ADAL" clId="{F321EA23-0CB0-41C2-BD2F-FFBB08E83A32}" dt="2023-11-27T03:06:47.248" v="1009" actId="2696"/>
        <pc:sldMkLst>
          <pc:docMk/>
          <pc:sldMk cId="2650365286" sldId="294"/>
        </pc:sldMkLst>
      </pc:sldChg>
      <pc:sldChg chg="addSp delSp modSp mod">
        <pc:chgData name="Katie Schneider" userId="51859b39-d40f-48c9-b03c-d0c5eb453820" providerId="ADAL" clId="{F321EA23-0CB0-41C2-BD2F-FFBB08E83A32}" dt="2023-11-28T02:03:23.296" v="4695" actId="478"/>
        <pc:sldMkLst>
          <pc:docMk/>
          <pc:sldMk cId="3458065897" sldId="294"/>
        </pc:sldMkLst>
        <pc:spChg chg="mod">
          <ac:chgData name="Katie Schneider" userId="51859b39-d40f-48c9-b03c-d0c5eb453820" providerId="ADAL" clId="{F321EA23-0CB0-41C2-BD2F-FFBB08E83A32}" dt="2023-11-28T02:03:19.583" v="4694" actId="1035"/>
          <ac:spMkLst>
            <pc:docMk/>
            <pc:sldMk cId="3458065897" sldId="294"/>
            <ac:spMk id="6" creationId="{EF1567DE-D9C8-17F0-327A-01B732683484}"/>
          </ac:spMkLst>
        </pc:spChg>
        <pc:spChg chg="add del mod">
          <ac:chgData name="Katie Schneider" userId="51859b39-d40f-48c9-b03c-d0c5eb453820" providerId="ADAL" clId="{F321EA23-0CB0-41C2-BD2F-FFBB08E83A32}" dt="2023-11-28T02:03:23.296" v="4695" actId="478"/>
          <ac:spMkLst>
            <pc:docMk/>
            <pc:sldMk cId="3458065897" sldId="294"/>
            <ac:spMk id="9" creationId="{10239C91-FC37-E0DE-0AB0-770AA4EC2598}"/>
          </ac:spMkLst>
        </pc:spChg>
        <pc:spChg chg="add del mod">
          <ac:chgData name="Katie Schneider" userId="51859b39-d40f-48c9-b03c-d0c5eb453820" providerId="ADAL" clId="{F321EA23-0CB0-41C2-BD2F-FFBB08E83A32}" dt="2023-11-27T03:48:04.551" v="1629" actId="478"/>
          <ac:spMkLst>
            <pc:docMk/>
            <pc:sldMk cId="3458065897" sldId="294"/>
            <ac:spMk id="22" creationId="{2468C9C6-4A07-7CBF-787A-78AFDC6F6494}"/>
          </ac:spMkLst>
        </pc:spChg>
        <pc:spChg chg="add del mod">
          <ac:chgData name="Katie Schneider" userId="51859b39-d40f-48c9-b03c-d0c5eb453820" providerId="ADAL" clId="{F321EA23-0CB0-41C2-BD2F-FFBB08E83A32}" dt="2023-11-27T03:53:35.702" v="1676" actId="478"/>
          <ac:spMkLst>
            <pc:docMk/>
            <pc:sldMk cId="3458065897" sldId="294"/>
            <ac:spMk id="23" creationId="{0E0E457F-7E10-97EC-196E-6AF4C7CA0B8E}"/>
          </ac:spMkLst>
        </pc:spChg>
        <pc:spChg chg="add del mod">
          <ac:chgData name="Katie Schneider" userId="51859b39-d40f-48c9-b03c-d0c5eb453820" providerId="ADAL" clId="{F321EA23-0CB0-41C2-BD2F-FFBB08E83A32}" dt="2023-11-27T03:52:52.463" v="1671" actId="478"/>
          <ac:spMkLst>
            <pc:docMk/>
            <pc:sldMk cId="3458065897" sldId="294"/>
            <ac:spMk id="24" creationId="{BAE5ABBE-832C-D3B8-EE76-6F1AF99CEBF3}"/>
          </ac:spMkLst>
        </pc:spChg>
        <pc:spChg chg="mod">
          <ac:chgData name="Katie Schneider" userId="51859b39-d40f-48c9-b03c-d0c5eb453820" providerId="ADAL" clId="{F321EA23-0CB0-41C2-BD2F-FFBB08E83A32}" dt="2023-11-27T03:49:35.091" v="1641"/>
          <ac:spMkLst>
            <pc:docMk/>
            <pc:sldMk cId="3458065897" sldId="294"/>
            <ac:spMk id="25" creationId="{CF6E99A4-0D80-72EC-4540-4A8D53821175}"/>
          </ac:spMkLst>
        </pc:spChg>
        <pc:spChg chg="add del mod">
          <ac:chgData name="Katie Schneider" userId="51859b39-d40f-48c9-b03c-d0c5eb453820" providerId="ADAL" clId="{F321EA23-0CB0-41C2-BD2F-FFBB08E83A32}" dt="2023-11-27T03:49:35.091" v="1641"/>
          <ac:spMkLst>
            <pc:docMk/>
            <pc:sldMk cId="3458065897" sldId="294"/>
            <ac:spMk id="27" creationId="{AA0732C1-7D42-A972-7327-036417A25D6A}"/>
          </ac:spMkLst>
        </pc:spChg>
        <pc:spChg chg="add del mod">
          <ac:chgData name="Katie Schneider" userId="51859b39-d40f-48c9-b03c-d0c5eb453820" providerId="ADAL" clId="{F321EA23-0CB0-41C2-BD2F-FFBB08E83A32}" dt="2023-11-27T03:49:35.091" v="1641"/>
          <ac:spMkLst>
            <pc:docMk/>
            <pc:sldMk cId="3458065897" sldId="294"/>
            <ac:spMk id="28" creationId="{BC53F088-0A5B-1423-3CE5-09FBEC993053}"/>
          </ac:spMkLst>
        </pc:spChg>
        <pc:spChg chg="add del mod">
          <ac:chgData name="Katie Schneider" userId="51859b39-d40f-48c9-b03c-d0c5eb453820" providerId="ADAL" clId="{F321EA23-0CB0-41C2-BD2F-FFBB08E83A32}" dt="2023-11-27T03:52:11.578" v="1670"/>
          <ac:spMkLst>
            <pc:docMk/>
            <pc:sldMk cId="3458065897" sldId="294"/>
            <ac:spMk id="30" creationId="{2A99320E-765D-EFC8-AD0F-96BB28F1FBE9}"/>
          </ac:spMkLst>
        </pc:spChg>
        <pc:spChg chg="add del mod">
          <ac:chgData name="Katie Schneider" userId="51859b39-d40f-48c9-b03c-d0c5eb453820" providerId="ADAL" clId="{F321EA23-0CB0-41C2-BD2F-FFBB08E83A32}" dt="2023-11-27T03:52:11.578" v="1670"/>
          <ac:spMkLst>
            <pc:docMk/>
            <pc:sldMk cId="3458065897" sldId="294"/>
            <ac:spMk id="31" creationId="{5FB141ED-CEF2-A873-5757-CC057E5D8519}"/>
          </ac:spMkLst>
        </pc:spChg>
        <pc:spChg chg="add del mod">
          <ac:chgData name="Katie Schneider" userId="51859b39-d40f-48c9-b03c-d0c5eb453820" providerId="ADAL" clId="{F321EA23-0CB0-41C2-BD2F-FFBB08E83A32}" dt="2023-11-27T03:52:11.578" v="1670"/>
          <ac:spMkLst>
            <pc:docMk/>
            <pc:sldMk cId="3458065897" sldId="294"/>
            <ac:spMk id="33" creationId="{46D2148F-25C6-7C9C-462E-660FC6D31141}"/>
          </ac:spMkLst>
        </pc:spChg>
        <pc:spChg chg="add del mod">
          <ac:chgData name="Katie Schneider" userId="51859b39-d40f-48c9-b03c-d0c5eb453820" providerId="ADAL" clId="{F321EA23-0CB0-41C2-BD2F-FFBB08E83A32}" dt="2023-11-27T03:52:04.418" v="1663" actId="11529"/>
          <ac:spMkLst>
            <pc:docMk/>
            <pc:sldMk cId="3458065897" sldId="294"/>
            <ac:spMk id="34" creationId="{4E27BD8C-D710-8D34-E381-772FD4C71A28}"/>
          </ac:spMkLst>
        </pc:spChg>
        <pc:spChg chg="mod">
          <ac:chgData name="Katie Schneider" userId="51859b39-d40f-48c9-b03c-d0c5eb453820" providerId="ADAL" clId="{F321EA23-0CB0-41C2-BD2F-FFBB08E83A32}" dt="2023-11-27T03:51:34.446" v="1660"/>
          <ac:spMkLst>
            <pc:docMk/>
            <pc:sldMk cId="3458065897" sldId="294"/>
            <ac:spMk id="35" creationId="{DD3EC4B3-3459-DC7C-2E31-DBF61486CA5B}"/>
          </ac:spMkLst>
        </pc:spChg>
        <pc:spChg chg="add del mod">
          <ac:chgData name="Katie Schneider" userId="51859b39-d40f-48c9-b03c-d0c5eb453820" providerId="ADAL" clId="{F321EA23-0CB0-41C2-BD2F-FFBB08E83A32}" dt="2023-11-27T03:51:34.446" v="1660"/>
          <ac:spMkLst>
            <pc:docMk/>
            <pc:sldMk cId="3458065897" sldId="294"/>
            <ac:spMk id="36" creationId="{903CB326-7BA3-BE84-CDFE-30DE2022135F}"/>
          </ac:spMkLst>
        </pc:spChg>
        <pc:spChg chg="add del mod">
          <ac:chgData name="Katie Schneider" userId="51859b39-d40f-48c9-b03c-d0c5eb453820" providerId="ADAL" clId="{F321EA23-0CB0-41C2-BD2F-FFBB08E83A32}" dt="2023-11-27T03:51:34.446" v="1660"/>
          <ac:spMkLst>
            <pc:docMk/>
            <pc:sldMk cId="3458065897" sldId="294"/>
            <ac:spMk id="37" creationId="{0FE4DAE7-9ADC-9080-B142-55567A4AF250}"/>
          </ac:spMkLst>
        </pc:spChg>
        <pc:spChg chg="add del mod">
          <ac:chgData name="Katie Schneider" userId="51859b39-d40f-48c9-b03c-d0c5eb453820" providerId="ADAL" clId="{F321EA23-0CB0-41C2-BD2F-FFBB08E83A32}" dt="2023-11-27T04:01:22.105" v="1736" actId="14100"/>
          <ac:spMkLst>
            <pc:docMk/>
            <pc:sldMk cId="3458065897" sldId="294"/>
            <ac:spMk id="38" creationId="{ACA17DE9-1434-49A4-DB56-30560B295F80}"/>
          </ac:spMkLst>
        </pc:spChg>
        <pc:graphicFrameChg chg="mod">
          <ac:chgData name="Katie Schneider" userId="51859b39-d40f-48c9-b03c-d0c5eb453820" providerId="ADAL" clId="{F321EA23-0CB0-41C2-BD2F-FFBB08E83A32}" dt="2023-11-27T03:50:22.753" v="1652" actId="1076"/>
          <ac:graphicFrameMkLst>
            <pc:docMk/>
            <pc:sldMk cId="3458065897" sldId="294"/>
            <ac:graphicFrameMk id="2" creationId="{0F4086D9-A297-4CE8-4A19-6D43FE8CB028}"/>
          </ac:graphicFrameMkLst>
        </pc:graphicFrameChg>
        <pc:cxnChg chg="add del mod">
          <ac:chgData name="Katie Schneider" userId="51859b39-d40f-48c9-b03c-d0c5eb453820" providerId="ADAL" clId="{F321EA23-0CB0-41C2-BD2F-FFBB08E83A32}" dt="2023-11-27T03:47:23.316" v="1624" actId="478"/>
          <ac:cxnSpMkLst>
            <pc:docMk/>
            <pc:sldMk cId="3458065897" sldId="294"/>
            <ac:cxnSpMk id="11" creationId="{9081940F-9244-B47E-55C1-DB35F63363CA}"/>
          </ac:cxnSpMkLst>
        </pc:cxnChg>
        <pc:cxnChg chg="add mod">
          <ac:chgData name="Katie Schneider" userId="51859b39-d40f-48c9-b03c-d0c5eb453820" providerId="ADAL" clId="{F321EA23-0CB0-41C2-BD2F-FFBB08E83A32}" dt="2023-11-27T04:01:13.932" v="1735" actId="1076"/>
          <ac:cxnSpMkLst>
            <pc:docMk/>
            <pc:sldMk cId="3458065897" sldId="294"/>
            <ac:cxnSpMk id="39" creationId="{5B830D96-72DB-ECED-F70D-82E9182E70EC}"/>
          </ac:cxnSpMkLst>
        </pc:cxnChg>
      </pc:sldChg>
      <pc:sldChg chg="addSp delSp modSp mod">
        <pc:chgData name="Katie Schneider" userId="51859b39-d40f-48c9-b03c-d0c5eb453820" providerId="ADAL" clId="{F321EA23-0CB0-41C2-BD2F-FFBB08E83A32}" dt="2023-11-28T02:03:04.988" v="4671" actId="478"/>
        <pc:sldMkLst>
          <pc:docMk/>
          <pc:sldMk cId="227067241" sldId="295"/>
        </pc:sldMkLst>
        <pc:spChg chg="mod">
          <ac:chgData name="Katie Schneider" userId="51859b39-d40f-48c9-b03c-d0c5eb453820" providerId="ADAL" clId="{F321EA23-0CB0-41C2-BD2F-FFBB08E83A32}" dt="2023-11-28T02:02:58.971" v="4670" actId="1036"/>
          <ac:spMkLst>
            <pc:docMk/>
            <pc:sldMk cId="227067241" sldId="295"/>
            <ac:spMk id="6" creationId="{EF1567DE-D9C8-17F0-327A-01B732683484}"/>
          </ac:spMkLst>
        </pc:spChg>
        <pc:spChg chg="add del mod">
          <ac:chgData name="Katie Schneider" userId="51859b39-d40f-48c9-b03c-d0c5eb453820" providerId="ADAL" clId="{F321EA23-0CB0-41C2-BD2F-FFBB08E83A32}" dt="2023-11-28T02:03:04.988" v="4671" actId="478"/>
          <ac:spMkLst>
            <pc:docMk/>
            <pc:sldMk cId="227067241" sldId="295"/>
            <ac:spMk id="11" creationId="{F661206E-3A5A-E386-A1CC-F6F995FA9CCA}"/>
          </ac:spMkLst>
        </pc:spChg>
      </pc:sldChg>
      <pc:sldChg chg="add del">
        <pc:chgData name="Katie Schneider" userId="51859b39-d40f-48c9-b03c-d0c5eb453820" providerId="ADAL" clId="{F321EA23-0CB0-41C2-BD2F-FFBB08E83A32}" dt="2023-11-27T03:18:25.044" v="1102" actId="2696"/>
        <pc:sldMkLst>
          <pc:docMk/>
          <pc:sldMk cId="2001999087" sldId="295"/>
        </pc:sldMkLst>
      </pc:sldChg>
      <pc:sldChg chg="add del setBg">
        <pc:chgData name="Katie Schneider" userId="51859b39-d40f-48c9-b03c-d0c5eb453820" providerId="ADAL" clId="{F321EA23-0CB0-41C2-BD2F-FFBB08E83A32}" dt="2023-11-27T03:02:05.403" v="984"/>
        <pc:sldMkLst>
          <pc:docMk/>
          <pc:sldMk cId="2066561951" sldId="295"/>
        </pc:sldMkLst>
      </pc:sldChg>
      <pc:sldChg chg="addSp delSp modSp new del mod modClrScheme chgLayout">
        <pc:chgData name="Katie Schneider" userId="51859b39-d40f-48c9-b03c-d0c5eb453820" providerId="ADAL" clId="{F321EA23-0CB0-41C2-BD2F-FFBB08E83A32}" dt="2023-11-27T03:17:11.482" v="1099" actId="2696"/>
        <pc:sldMkLst>
          <pc:docMk/>
          <pc:sldMk cId="2832686996" sldId="295"/>
        </pc:sldMkLst>
        <pc:spChg chg="del">
          <ac:chgData name="Katie Schneider" userId="51859b39-d40f-48c9-b03c-d0c5eb453820" providerId="ADAL" clId="{F321EA23-0CB0-41C2-BD2F-FFBB08E83A32}" dt="2023-11-27T03:15:52.948" v="1088" actId="700"/>
          <ac:spMkLst>
            <pc:docMk/>
            <pc:sldMk cId="2832686996" sldId="295"/>
            <ac:spMk id="2" creationId="{1B89C3DF-3F4E-658D-C186-5D5742461304}"/>
          </ac:spMkLst>
        </pc:spChg>
        <pc:spChg chg="del">
          <ac:chgData name="Katie Schneider" userId="51859b39-d40f-48c9-b03c-d0c5eb453820" providerId="ADAL" clId="{F321EA23-0CB0-41C2-BD2F-FFBB08E83A32}" dt="2023-11-27T03:15:52.948" v="1088" actId="700"/>
          <ac:spMkLst>
            <pc:docMk/>
            <pc:sldMk cId="2832686996" sldId="295"/>
            <ac:spMk id="3" creationId="{6E142E89-2812-E35C-11D2-04CFC31BE0C4}"/>
          </ac:spMkLst>
        </pc:spChg>
        <pc:spChg chg="add del mod">
          <ac:chgData name="Katie Schneider" userId="51859b39-d40f-48c9-b03c-d0c5eb453820" providerId="ADAL" clId="{F321EA23-0CB0-41C2-BD2F-FFBB08E83A32}" dt="2023-11-27T03:16:27.166" v="1092"/>
          <ac:spMkLst>
            <pc:docMk/>
            <pc:sldMk cId="2832686996" sldId="295"/>
            <ac:spMk id="4" creationId="{84CC4E0B-1D3B-E6C0-B84D-5AB1C919492C}"/>
          </ac:spMkLst>
        </pc:spChg>
        <pc:spChg chg="add del ord">
          <ac:chgData name="Katie Schneider" userId="51859b39-d40f-48c9-b03c-d0c5eb453820" providerId="ADAL" clId="{F321EA23-0CB0-41C2-BD2F-FFBB08E83A32}" dt="2023-11-27T03:16:27.166" v="1092"/>
          <ac:spMkLst>
            <pc:docMk/>
            <pc:sldMk cId="2832686996" sldId="295"/>
            <ac:spMk id="5" creationId="{08FDC5B9-1C08-DF9C-45B2-27045A6B4A2C}"/>
          </ac:spMkLst>
        </pc:spChg>
        <pc:spChg chg="del mod">
          <ac:chgData name="Katie Schneider" userId="51859b39-d40f-48c9-b03c-d0c5eb453820" providerId="ADAL" clId="{F321EA23-0CB0-41C2-BD2F-FFBB08E83A32}" dt="2023-11-27T03:17:00.531" v="1097" actId="21"/>
          <ac:spMkLst>
            <pc:docMk/>
            <pc:sldMk cId="2832686996" sldId="295"/>
            <ac:spMk id="6" creationId="{A8099F39-C0EA-2B76-AE16-CFDB5987113B}"/>
          </ac:spMkLst>
        </pc:spChg>
        <pc:spChg chg="del mod">
          <ac:chgData name="Katie Schneider" userId="51859b39-d40f-48c9-b03c-d0c5eb453820" providerId="ADAL" clId="{F321EA23-0CB0-41C2-BD2F-FFBB08E83A32}" dt="2023-11-27T03:17:00.531" v="1097" actId="21"/>
          <ac:spMkLst>
            <pc:docMk/>
            <pc:sldMk cId="2832686996" sldId="295"/>
            <ac:spMk id="7" creationId="{266B59AF-F9B2-309A-74CC-F7A6B599260A}"/>
          </ac:spMkLst>
        </pc:spChg>
        <pc:spChg chg="mod">
          <ac:chgData name="Katie Schneider" userId="51859b39-d40f-48c9-b03c-d0c5eb453820" providerId="ADAL" clId="{F321EA23-0CB0-41C2-BD2F-FFBB08E83A32}" dt="2023-11-27T03:16:48.934" v="1095" actId="1582"/>
          <ac:spMkLst>
            <pc:docMk/>
            <pc:sldMk cId="2832686996" sldId="295"/>
            <ac:spMk id="8" creationId="{D0C15A61-27D4-82C6-A1DA-50ADE354C706}"/>
          </ac:spMkLst>
        </pc:spChg>
        <pc:spChg chg="del mod">
          <ac:chgData name="Katie Schneider" userId="51859b39-d40f-48c9-b03c-d0c5eb453820" providerId="ADAL" clId="{F321EA23-0CB0-41C2-BD2F-FFBB08E83A32}" dt="2023-11-27T03:17:00.531" v="1097" actId="21"/>
          <ac:spMkLst>
            <pc:docMk/>
            <pc:sldMk cId="2832686996" sldId="295"/>
            <ac:spMk id="9" creationId="{4ECB4472-285B-A117-65BB-665FA08B24DE}"/>
          </ac:spMkLst>
        </pc:spChg>
        <pc:spChg chg="del mod">
          <ac:chgData name="Katie Schneider" userId="51859b39-d40f-48c9-b03c-d0c5eb453820" providerId="ADAL" clId="{F321EA23-0CB0-41C2-BD2F-FFBB08E83A32}" dt="2023-11-27T03:17:00.531" v="1097" actId="21"/>
          <ac:spMkLst>
            <pc:docMk/>
            <pc:sldMk cId="2832686996" sldId="295"/>
            <ac:spMk id="10" creationId="{22D18F1F-1A8E-DD37-BEEB-29F9D566EA33}"/>
          </ac:spMkLst>
        </pc:spChg>
        <pc:spChg chg="del mod">
          <ac:chgData name="Katie Schneider" userId="51859b39-d40f-48c9-b03c-d0c5eb453820" providerId="ADAL" clId="{F321EA23-0CB0-41C2-BD2F-FFBB08E83A32}" dt="2023-11-27T03:17:00.531" v="1097" actId="21"/>
          <ac:spMkLst>
            <pc:docMk/>
            <pc:sldMk cId="2832686996" sldId="295"/>
            <ac:spMk id="11" creationId="{A7039D1B-D7B8-58F2-E01B-5E5D6E7D13BA}"/>
          </ac:spMkLst>
        </pc:spChg>
        <pc:spChg chg="del mod">
          <ac:chgData name="Katie Schneider" userId="51859b39-d40f-48c9-b03c-d0c5eb453820" providerId="ADAL" clId="{F321EA23-0CB0-41C2-BD2F-FFBB08E83A32}" dt="2023-11-27T03:17:00.531" v="1097" actId="21"/>
          <ac:spMkLst>
            <pc:docMk/>
            <pc:sldMk cId="2832686996" sldId="295"/>
            <ac:spMk id="12" creationId="{41F71DF4-6DB1-0247-8C9F-7599C43EFA32}"/>
          </ac:spMkLst>
        </pc:spChg>
        <pc:spChg chg="del mod">
          <ac:chgData name="Katie Schneider" userId="51859b39-d40f-48c9-b03c-d0c5eb453820" providerId="ADAL" clId="{F321EA23-0CB0-41C2-BD2F-FFBB08E83A32}" dt="2023-11-27T03:17:00.531" v="1097" actId="21"/>
          <ac:spMkLst>
            <pc:docMk/>
            <pc:sldMk cId="2832686996" sldId="295"/>
            <ac:spMk id="13" creationId="{1A614F7E-C426-4CC2-C537-BB4B05998457}"/>
          </ac:spMkLst>
        </pc:spChg>
        <pc:spChg chg="del mod">
          <ac:chgData name="Katie Schneider" userId="51859b39-d40f-48c9-b03c-d0c5eb453820" providerId="ADAL" clId="{F321EA23-0CB0-41C2-BD2F-FFBB08E83A32}" dt="2023-11-27T03:17:00.531" v="1097" actId="21"/>
          <ac:spMkLst>
            <pc:docMk/>
            <pc:sldMk cId="2832686996" sldId="295"/>
            <ac:spMk id="14" creationId="{9BFFBACD-8B6E-4AA0-422D-DB922022CE2A}"/>
          </ac:spMkLst>
        </pc:spChg>
        <pc:spChg chg="del mod">
          <ac:chgData name="Katie Schneider" userId="51859b39-d40f-48c9-b03c-d0c5eb453820" providerId="ADAL" clId="{F321EA23-0CB0-41C2-BD2F-FFBB08E83A32}" dt="2023-11-27T03:17:00.531" v="1097" actId="21"/>
          <ac:spMkLst>
            <pc:docMk/>
            <pc:sldMk cId="2832686996" sldId="295"/>
            <ac:spMk id="15" creationId="{E56D17BE-426B-ABAF-6BEF-E23F14F3F9ED}"/>
          </ac:spMkLst>
        </pc:spChg>
      </pc:sldChg>
      <pc:sldChg chg="add del setBg">
        <pc:chgData name="Katie Schneider" userId="51859b39-d40f-48c9-b03c-d0c5eb453820" providerId="ADAL" clId="{F321EA23-0CB0-41C2-BD2F-FFBB08E83A32}" dt="2023-11-27T03:02:01.790" v="982"/>
        <pc:sldMkLst>
          <pc:docMk/>
          <pc:sldMk cId="3263614510" sldId="295"/>
        </pc:sldMkLst>
      </pc:sldChg>
      <pc:sldChg chg="addSp delSp modSp add del mod setBg addAnim delAnim modAnim">
        <pc:chgData name="Katie Schneider" userId="51859b39-d40f-48c9-b03c-d0c5eb453820" providerId="ADAL" clId="{F321EA23-0CB0-41C2-BD2F-FFBB08E83A32}" dt="2023-11-27T03:29:44.414" v="1142" actId="2696"/>
        <pc:sldMkLst>
          <pc:docMk/>
          <pc:sldMk cId="2245533143" sldId="296"/>
        </pc:sldMkLst>
        <pc:spChg chg="add del mod">
          <ac:chgData name="Katie Schneider" userId="51859b39-d40f-48c9-b03c-d0c5eb453820" providerId="ADAL" clId="{F321EA23-0CB0-41C2-BD2F-FFBB08E83A32}" dt="2023-11-27T03:28:20.030" v="1123" actId="26606"/>
          <ac:spMkLst>
            <pc:docMk/>
            <pc:sldMk cId="2245533143" sldId="296"/>
            <ac:spMk id="3" creationId="{BCD9D737-1F2D-53E8-6D1D-8CC859BF0F6F}"/>
          </ac:spMkLst>
        </pc:spChg>
        <pc:grpChg chg="add">
          <ac:chgData name="Katie Schneider" userId="51859b39-d40f-48c9-b03c-d0c5eb453820" providerId="ADAL" clId="{F321EA23-0CB0-41C2-BD2F-FFBB08E83A32}" dt="2023-11-27T03:28:20.030" v="1123" actId="26606"/>
          <ac:grpSpMkLst>
            <pc:docMk/>
            <pc:sldMk cId="2245533143" sldId="296"/>
            <ac:grpSpMk id="11" creationId="{6258F736-B256-8039-9DC6-F4E49A5C5AD5}"/>
          </ac:grpSpMkLst>
        </pc:grpChg>
        <pc:picChg chg="add del mod ord">
          <ac:chgData name="Katie Schneider" userId="51859b39-d40f-48c9-b03c-d0c5eb453820" providerId="ADAL" clId="{F321EA23-0CB0-41C2-BD2F-FFBB08E83A32}" dt="2023-11-27T03:26:17.160" v="1122" actId="478"/>
          <ac:picMkLst>
            <pc:docMk/>
            <pc:sldMk cId="2245533143" sldId="296"/>
            <ac:picMk id="4" creationId="{1A3D88B8-921F-6086-51C9-10069E989ADE}"/>
          </ac:picMkLst>
        </pc:picChg>
        <pc:picChg chg="mod">
          <ac:chgData name="Katie Schneider" userId="51859b39-d40f-48c9-b03c-d0c5eb453820" providerId="ADAL" clId="{F321EA23-0CB0-41C2-BD2F-FFBB08E83A32}" dt="2023-11-27T03:26:04.091" v="1119"/>
          <ac:picMkLst>
            <pc:docMk/>
            <pc:sldMk cId="2245533143" sldId="296"/>
            <ac:picMk id="5" creationId="{637AFE94-B49E-F548-D927-9B5AE609F6E0}"/>
          </ac:picMkLst>
        </pc:picChg>
        <pc:picChg chg="mod ord modCrop">
          <ac:chgData name="Katie Schneider" userId="51859b39-d40f-48c9-b03c-d0c5eb453820" providerId="ADAL" clId="{F321EA23-0CB0-41C2-BD2F-FFBB08E83A32}" dt="2023-11-27T03:28:51.317" v="1127" actId="732"/>
          <ac:picMkLst>
            <pc:docMk/>
            <pc:sldMk cId="2245533143" sldId="296"/>
            <ac:picMk id="6" creationId="{6944D922-C824-E25E-11E4-921ADE2078D2}"/>
          </ac:picMkLst>
        </pc:picChg>
      </pc:sldChg>
      <pc:sldChg chg="addSp delSp modSp mod">
        <pc:chgData name="Katie Schneider" userId="51859b39-d40f-48c9-b03c-d0c5eb453820" providerId="ADAL" clId="{F321EA23-0CB0-41C2-BD2F-FFBB08E83A32}" dt="2023-11-28T02:02:47.259" v="4652" actId="478"/>
        <pc:sldMkLst>
          <pc:docMk/>
          <pc:sldMk cId="3428093330" sldId="297"/>
        </pc:sldMkLst>
        <pc:spChg chg="mod">
          <ac:chgData name="Katie Schneider" userId="51859b39-d40f-48c9-b03c-d0c5eb453820" providerId="ADAL" clId="{F321EA23-0CB0-41C2-BD2F-FFBB08E83A32}" dt="2023-11-28T02:02:43.574" v="4651" actId="1036"/>
          <ac:spMkLst>
            <pc:docMk/>
            <pc:sldMk cId="3428093330" sldId="297"/>
            <ac:spMk id="6" creationId="{EF1567DE-D9C8-17F0-327A-01B732683484}"/>
          </ac:spMkLst>
        </pc:spChg>
        <pc:spChg chg="add mod">
          <ac:chgData name="Katie Schneider" userId="51859b39-d40f-48c9-b03c-d0c5eb453820" providerId="ADAL" clId="{F321EA23-0CB0-41C2-BD2F-FFBB08E83A32}" dt="2023-11-27T04:02:34.324" v="1737"/>
          <ac:spMkLst>
            <pc:docMk/>
            <pc:sldMk cId="3428093330" sldId="297"/>
            <ac:spMk id="7" creationId="{E5C91FDF-6993-B516-A295-A7B892AB2B07}"/>
          </ac:spMkLst>
        </pc:spChg>
        <pc:spChg chg="add del mod">
          <ac:chgData name="Katie Schneider" userId="51859b39-d40f-48c9-b03c-d0c5eb453820" providerId="ADAL" clId="{F321EA23-0CB0-41C2-BD2F-FFBB08E83A32}" dt="2023-11-28T02:02:47.259" v="4652" actId="478"/>
          <ac:spMkLst>
            <pc:docMk/>
            <pc:sldMk cId="3428093330" sldId="297"/>
            <ac:spMk id="13" creationId="{C32AA97A-AA8C-F6BD-7C0B-CE19F236BA8F}"/>
          </ac:spMkLst>
        </pc:spChg>
        <pc:cxnChg chg="add mod">
          <ac:chgData name="Katie Schneider" userId="51859b39-d40f-48c9-b03c-d0c5eb453820" providerId="ADAL" clId="{F321EA23-0CB0-41C2-BD2F-FFBB08E83A32}" dt="2023-11-27T04:02:42.390" v="1738"/>
          <ac:cxnSpMkLst>
            <pc:docMk/>
            <pc:sldMk cId="3428093330" sldId="297"/>
            <ac:cxnSpMk id="9" creationId="{754C0BDE-70D1-61DA-9188-922D20BB56CF}"/>
          </ac:cxnSpMkLst>
        </pc:cxnChg>
      </pc:sldChg>
      <pc:sldChg chg="addSp delSp modSp mod">
        <pc:chgData name="Katie Schneider" userId="51859b39-d40f-48c9-b03c-d0c5eb453820" providerId="ADAL" clId="{F321EA23-0CB0-41C2-BD2F-FFBB08E83A32}" dt="2023-11-28T02:01:54.811" v="4628" actId="20577"/>
        <pc:sldMkLst>
          <pc:docMk/>
          <pc:sldMk cId="353183834" sldId="298"/>
        </pc:sldMkLst>
        <pc:spChg chg="add mod">
          <ac:chgData name="Katie Schneider" userId="51859b39-d40f-48c9-b03c-d0c5eb453820" providerId="ADAL" clId="{F321EA23-0CB0-41C2-BD2F-FFBB08E83A32}" dt="2023-11-28T02:01:54.811" v="4628" actId="20577"/>
          <ac:spMkLst>
            <pc:docMk/>
            <pc:sldMk cId="353183834" sldId="298"/>
            <ac:spMk id="7" creationId="{C617B82A-F15D-BC26-AEBD-A20544802AA9}"/>
          </ac:spMkLst>
        </pc:spChg>
        <pc:spChg chg="del mod">
          <ac:chgData name="Katie Schneider" userId="51859b39-d40f-48c9-b03c-d0c5eb453820" providerId="ADAL" clId="{F321EA23-0CB0-41C2-BD2F-FFBB08E83A32}" dt="2023-11-28T02:01:39.143" v="4620" actId="478"/>
          <ac:spMkLst>
            <pc:docMk/>
            <pc:sldMk cId="353183834" sldId="298"/>
            <ac:spMk id="13" creationId="{F04305D3-4E62-BE7B-0F71-E836E1DF7AFA}"/>
          </ac:spMkLst>
        </pc:spChg>
      </pc:sldChg>
      <pc:sldChg chg="delSp modSp add del mod ord">
        <pc:chgData name="Katie Schneider" userId="51859b39-d40f-48c9-b03c-d0c5eb453820" providerId="ADAL" clId="{F321EA23-0CB0-41C2-BD2F-FFBB08E83A32}" dt="2023-11-27T03:44:58.375" v="1620" actId="2696"/>
        <pc:sldMkLst>
          <pc:docMk/>
          <pc:sldMk cId="59414605" sldId="304"/>
        </pc:sldMkLst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21" creationId="{AF7E1F0F-284A-2E2F-862B-0ADA882C7499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30" creationId="{64D4AA30-00CA-7F22-8EE2-6B74BB7D6B20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33" creationId="{B59EEE94-AE8A-C101-8E71-7A62E36B9BCB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36" creationId="{C5F49B92-1758-0A3D-57FC-00FCD41E28C4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42" creationId="{D71A6E70-47DA-7B6F-17B8-520921270CCF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46" creationId="{3F6E1EA0-5CC1-5AB4-3386-A295B3610860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49" creationId="{9EDB77D9-B134-165B-8EA3-8DF16DA39555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52" creationId="{550B9450-C3CA-0F63-AF38-98214D0A2309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55" creationId="{92437565-6C09-D0A3-CDFA-4AFFD6817F98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59" creationId="{9967192E-98D4-EBF3-41AA-11283587214E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62" creationId="{BBE0E8B7-D928-6ADB-F024-BD81798A61A3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65" creationId="{352C0108-8E0B-418D-B3FC-188711D10A29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68" creationId="{3277BAB4-D64F-4FCF-3775-0231A65ABD79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71" creationId="{08937914-1BFB-7096-95BD-63F919CB8FF7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74" creationId="{DB24D296-8AFC-D739-F952-BC938B1453BF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77" creationId="{7AD00A69-947C-8270-9179-EACCC70DAED0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80" creationId="{DB7C4A84-B321-04DB-9C95-4975FF5F1036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83" creationId="{53C604C2-B45F-0FA4-6D4D-D71C0C185C44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86" creationId="{50338FCE-8AA6-9171-FDD8-C83AE9F6BDAF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90" creationId="{130A0DF4-F13A-91B0-CE9F-8CA6DAB9AA3A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93" creationId="{882CD000-3C29-2A84-CE60-3985C55D4CB9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197" creationId="{A346FFA6-35F7-AF5F-0A08-752EDE5A4DE5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200" creationId="{17AE0B77-51C5-FCBC-BB89-0DD5DA980324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203" creationId="{C910E805-50E9-F0B9-99E1-60A2581282F3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206" creationId="{F3D2CEBD-7777-3A2D-9B45-CA76A9236705}"/>
          </ac:cxnSpMkLst>
        </pc:cxnChg>
        <pc:cxnChg chg="del mod">
          <ac:chgData name="Katie Schneider" userId="51859b39-d40f-48c9-b03c-d0c5eb453820" providerId="ADAL" clId="{F321EA23-0CB0-41C2-BD2F-FFBB08E83A32}" dt="2023-11-27T03:43:49.307" v="1615" actId="478"/>
          <ac:cxnSpMkLst>
            <pc:docMk/>
            <pc:sldMk cId="59414605" sldId="304"/>
            <ac:cxnSpMk id="209" creationId="{FA805CF3-0094-3272-52D5-B28D2EF39DD4}"/>
          </ac:cxnSpMkLst>
        </pc:cxnChg>
      </pc:sldChg>
      <pc:sldChg chg="addSp delSp modSp mod">
        <pc:chgData name="Katie Schneider" userId="51859b39-d40f-48c9-b03c-d0c5eb453820" providerId="ADAL" clId="{F321EA23-0CB0-41C2-BD2F-FFBB08E83A32}" dt="2023-11-28T01:00:46.175" v="3687" actId="165"/>
        <pc:sldMkLst>
          <pc:docMk/>
          <pc:sldMk cId="321659613" sldId="304"/>
        </pc:sldMkLst>
        <pc:spChg chg="add mod">
          <ac:chgData name="Katie Schneider" userId="51859b39-d40f-48c9-b03c-d0c5eb453820" providerId="ADAL" clId="{F321EA23-0CB0-41C2-BD2F-FFBB08E83A32}" dt="2023-11-27T04:07:21.305" v="1748" actId="1038"/>
          <ac:spMkLst>
            <pc:docMk/>
            <pc:sldMk cId="321659613" sldId="304"/>
            <ac:spMk id="24" creationId="{6DB99081-2C52-0B3B-0F48-BF238107BBDF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70" creationId="{2A8B5F0A-6AFB-A781-8279-F4EC3A2ECE90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71" creationId="{6017B8FA-51D8-8A9A-8C43-EE336C90CCEA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73" creationId="{B7E7812A-1625-3ECA-62F9-651FDB8C0F44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74" creationId="{3BD438A1-EFD2-660E-0B35-A3ECFE2AD9D4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75" creationId="{9C3BB534-AB49-930C-C3C3-52D4DFEFBF62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77" creationId="{C3B86E5B-04B4-8F39-C6A9-88161CE0FD31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78" creationId="{CE251028-BD3E-EC5B-4C20-2059C1EF3A9E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79" creationId="{6E5CB41C-D0D5-5715-B503-9D895DA94F42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81" creationId="{300B49AF-61ED-930B-08E9-8D3878D2083C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82" creationId="{62B239AE-0584-A7D5-5C75-8D8509F012CA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83" creationId="{B8418A82-7C1B-CFA9-A74C-96AD6068A187}"/>
          </ac:spMkLst>
        </pc:spChg>
        <pc:spChg chg="mod topLvl">
          <ac:chgData name="Katie Schneider" userId="51859b39-d40f-48c9-b03c-d0c5eb453820" providerId="ADAL" clId="{F321EA23-0CB0-41C2-BD2F-FFBB08E83A32}" dt="2023-11-28T01:00:46.175" v="3687" actId="165"/>
          <ac:spMkLst>
            <pc:docMk/>
            <pc:sldMk cId="321659613" sldId="304"/>
            <ac:spMk id="85" creationId="{F8AE008A-5197-F762-2EE7-839E2E0B7DBE}"/>
          </ac:spMkLst>
        </pc:spChg>
        <pc:grpChg chg="del">
          <ac:chgData name="Katie Schneider" userId="51859b39-d40f-48c9-b03c-d0c5eb453820" providerId="ADAL" clId="{F321EA23-0CB0-41C2-BD2F-FFBB08E83A32}" dt="2023-11-28T01:00:43.934" v="3686" actId="165"/>
          <ac:grpSpMkLst>
            <pc:docMk/>
            <pc:sldMk cId="321659613" sldId="304"/>
            <ac:grpSpMk id="65" creationId="{B1676B00-C00A-71BC-5E8A-A4288A786310}"/>
          </ac:grpSpMkLst>
        </pc:grpChg>
        <pc:grpChg chg="del mod topLvl">
          <ac:chgData name="Katie Schneider" userId="51859b39-d40f-48c9-b03c-d0c5eb453820" providerId="ADAL" clId="{F321EA23-0CB0-41C2-BD2F-FFBB08E83A32}" dt="2023-11-28T01:00:46.175" v="3687" actId="165"/>
          <ac:grpSpMkLst>
            <pc:docMk/>
            <pc:sldMk cId="321659613" sldId="304"/>
            <ac:grpSpMk id="66" creationId="{DB61DC26-5056-A343-6E60-155BE29B1601}"/>
          </ac:grpSpMkLst>
        </pc:grpChg>
        <pc:grpChg chg="del mod topLvl">
          <ac:chgData name="Katie Schneider" userId="51859b39-d40f-48c9-b03c-d0c5eb453820" providerId="ADAL" clId="{F321EA23-0CB0-41C2-BD2F-FFBB08E83A32}" dt="2023-11-28T01:00:46.175" v="3687" actId="165"/>
          <ac:grpSpMkLst>
            <pc:docMk/>
            <pc:sldMk cId="321659613" sldId="304"/>
            <ac:grpSpMk id="67" creationId="{F0E7C773-2EB2-6EB4-B509-717759000490}"/>
          </ac:grpSpMkLst>
        </pc:grpChg>
        <pc:grpChg chg="del mod topLvl">
          <ac:chgData name="Katie Schneider" userId="51859b39-d40f-48c9-b03c-d0c5eb453820" providerId="ADAL" clId="{F321EA23-0CB0-41C2-BD2F-FFBB08E83A32}" dt="2023-11-28T01:00:46.175" v="3687" actId="165"/>
          <ac:grpSpMkLst>
            <pc:docMk/>
            <pc:sldMk cId="321659613" sldId="304"/>
            <ac:grpSpMk id="68" creationId="{BAC0586F-7BF0-B105-03DB-8FA57A5D8CAE}"/>
          </ac:grpSpMkLst>
        </pc:grpChg>
        <pc:grpChg chg="del mod topLvl">
          <ac:chgData name="Katie Schneider" userId="51859b39-d40f-48c9-b03c-d0c5eb453820" providerId="ADAL" clId="{F321EA23-0CB0-41C2-BD2F-FFBB08E83A32}" dt="2023-11-28T01:00:46.175" v="3687" actId="165"/>
          <ac:grpSpMkLst>
            <pc:docMk/>
            <pc:sldMk cId="321659613" sldId="304"/>
            <ac:grpSpMk id="69" creationId="{601664B6-8AA8-A8F9-02BA-AC3AD145BBA6}"/>
          </ac:grpSpMkLst>
        </pc:grpChg>
        <pc:cxnChg chg="mod topLvl">
          <ac:chgData name="Katie Schneider" userId="51859b39-d40f-48c9-b03c-d0c5eb453820" providerId="ADAL" clId="{F321EA23-0CB0-41C2-BD2F-FFBB08E83A32}" dt="2023-11-28T01:00:46.175" v="3687" actId="165"/>
          <ac:cxnSpMkLst>
            <pc:docMk/>
            <pc:sldMk cId="321659613" sldId="304"/>
            <ac:cxnSpMk id="72" creationId="{B0E854DA-7621-B1C6-2A2D-7DD89608A374}"/>
          </ac:cxnSpMkLst>
        </pc:cxnChg>
        <pc:cxnChg chg="mod topLvl">
          <ac:chgData name="Katie Schneider" userId="51859b39-d40f-48c9-b03c-d0c5eb453820" providerId="ADAL" clId="{F321EA23-0CB0-41C2-BD2F-FFBB08E83A32}" dt="2023-11-28T01:00:46.175" v="3687" actId="165"/>
          <ac:cxnSpMkLst>
            <pc:docMk/>
            <pc:sldMk cId="321659613" sldId="304"/>
            <ac:cxnSpMk id="76" creationId="{26A110C1-603C-CC84-4AA2-B83426A18490}"/>
          </ac:cxnSpMkLst>
        </pc:cxnChg>
        <pc:cxnChg chg="mod topLvl">
          <ac:chgData name="Katie Schneider" userId="51859b39-d40f-48c9-b03c-d0c5eb453820" providerId="ADAL" clId="{F321EA23-0CB0-41C2-BD2F-FFBB08E83A32}" dt="2023-11-28T01:00:46.175" v="3687" actId="165"/>
          <ac:cxnSpMkLst>
            <pc:docMk/>
            <pc:sldMk cId="321659613" sldId="304"/>
            <ac:cxnSpMk id="80" creationId="{FDDAA307-8524-8F3E-4DAF-951690E42BE6}"/>
          </ac:cxnSpMkLst>
        </pc:cxnChg>
        <pc:cxnChg chg="mod topLvl">
          <ac:chgData name="Katie Schneider" userId="51859b39-d40f-48c9-b03c-d0c5eb453820" providerId="ADAL" clId="{F321EA23-0CB0-41C2-BD2F-FFBB08E83A32}" dt="2023-11-28T01:00:46.175" v="3687" actId="165"/>
          <ac:cxnSpMkLst>
            <pc:docMk/>
            <pc:sldMk cId="321659613" sldId="304"/>
            <ac:cxnSpMk id="84" creationId="{1770948F-C4C8-AFEA-4D34-5850177F465B}"/>
          </ac:cxnSpMkLst>
        </pc:cxnChg>
      </pc:sldChg>
      <pc:sldChg chg="addSp delSp modSp add mod">
        <pc:chgData name="Katie Schneider" userId="51859b39-d40f-48c9-b03c-d0c5eb453820" providerId="ADAL" clId="{F321EA23-0CB0-41C2-BD2F-FFBB08E83A32}" dt="2023-11-27T04:17:20.006" v="1824" actId="1076"/>
        <pc:sldMkLst>
          <pc:docMk/>
          <pc:sldMk cId="1101052018" sldId="305"/>
        </pc:sldMkLst>
        <pc:graphicFrameChg chg="mod modGraphic">
          <ac:chgData name="Katie Schneider" userId="51859b39-d40f-48c9-b03c-d0c5eb453820" providerId="ADAL" clId="{F321EA23-0CB0-41C2-BD2F-FFBB08E83A32}" dt="2023-11-27T04:17:20.006" v="1824" actId="1076"/>
          <ac:graphicFrameMkLst>
            <pc:docMk/>
            <pc:sldMk cId="1101052018" sldId="305"/>
            <ac:graphicFrameMk id="2" creationId="{0F4086D9-A297-4CE8-4A19-6D43FE8CB028}"/>
          </ac:graphicFrameMkLst>
        </pc:graphicFrameChg>
        <pc:picChg chg="add del mod">
          <ac:chgData name="Katie Schneider" userId="51859b39-d40f-48c9-b03c-d0c5eb453820" providerId="ADAL" clId="{F321EA23-0CB0-41C2-BD2F-FFBB08E83A32}" dt="2023-11-27T04:10:37.914" v="1756"/>
          <ac:picMkLst>
            <pc:docMk/>
            <pc:sldMk cId="1101052018" sldId="305"/>
            <ac:picMk id="6" creationId="{C56034CE-0010-6B2B-8454-A63101CA0DA0}"/>
          </ac:picMkLst>
        </pc:picChg>
        <pc:picChg chg="del mod modCrop">
          <ac:chgData name="Katie Schneider" userId="51859b39-d40f-48c9-b03c-d0c5eb453820" providerId="ADAL" clId="{F321EA23-0CB0-41C2-BD2F-FFBB08E83A32}" dt="2023-11-27T04:16:34.032" v="1797" actId="478"/>
          <ac:picMkLst>
            <pc:docMk/>
            <pc:sldMk cId="1101052018" sldId="305"/>
            <ac:picMk id="7" creationId="{AA8AAE13-B3B2-73B0-8FA6-60C98462DBBD}"/>
          </ac:picMkLst>
        </pc:picChg>
        <pc:picChg chg="add mod modCrop">
          <ac:chgData name="Katie Schneider" userId="51859b39-d40f-48c9-b03c-d0c5eb453820" providerId="ADAL" clId="{F321EA23-0CB0-41C2-BD2F-FFBB08E83A32}" dt="2023-11-27T04:17:16.686" v="1823" actId="1076"/>
          <ac:picMkLst>
            <pc:docMk/>
            <pc:sldMk cId="1101052018" sldId="305"/>
            <ac:picMk id="9" creationId="{255E1FEF-8EB1-D28D-EB93-DF21B48E6CED}"/>
          </ac:picMkLst>
        </pc:picChg>
        <pc:picChg chg="add del mod modCrop">
          <ac:chgData name="Katie Schneider" userId="51859b39-d40f-48c9-b03c-d0c5eb453820" providerId="ADAL" clId="{F321EA23-0CB0-41C2-BD2F-FFBB08E83A32}" dt="2023-11-27T04:15:54.718" v="1794" actId="478"/>
          <ac:picMkLst>
            <pc:docMk/>
            <pc:sldMk cId="1101052018" sldId="305"/>
            <ac:picMk id="10" creationId="{593CD088-6AB5-A21E-CA07-74E317A272E6}"/>
          </ac:picMkLst>
        </pc:picChg>
      </pc:sldChg>
      <pc:sldChg chg="delSp modSp add mod">
        <pc:chgData name="Katie Schneider" userId="51859b39-d40f-48c9-b03c-d0c5eb453820" providerId="ADAL" clId="{F321EA23-0CB0-41C2-BD2F-FFBB08E83A32}" dt="2023-11-27T04:32:31.626" v="1847" actId="1038"/>
        <pc:sldMkLst>
          <pc:docMk/>
          <pc:sldMk cId="350102873" sldId="306"/>
        </pc:sldMkLst>
        <pc:spChg chg="mod">
          <ac:chgData name="Katie Schneider" userId="51859b39-d40f-48c9-b03c-d0c5eb453820" providerId="ADAL" clId="{F321EA23-0CB0-41C2-BD2F-FFBB08E83A32}" dt="2023-11-27T04:32:31.626" v="1847" actId="1038"/>
          <ac:spMkLst>
            <pc:docMk/>
            <pc:sldMk cId="350102873" sldId="306"/>
            <ac:spMk id="6" creationId="{03CE1516-6CC3-41BF-EB7D-676BE466EC70}"/>
          </ac:spMkLst>
        </pc:spChg>
        <pc:picChg chg="mod">
          <ac:chgData name="Katie Schneider" userId="51859b39-d40f-48c9-b03c-d0c5eb453820" providerId="ADAL" clId="{F321EA23-0CB0-41C2-BD2F-FFBB08E83A32}" dt="2023-11-27T04:17:48.495" v="1828" actId="14100"/>
          <ac:picMkLst>
            <pc:docMk/>
            <pc:sldMk cId="350102873" sldId="306"/>
            <ac:picMk id="7" creationId="{AA8AAE13-B3B2-73B0-8FA6-60C98462DBBD}"/>
          </ac:picMkLst>
        </pc:picChg>
        <pc:picChg chg="del">
          <ac:chgData name="Katie Schneider" userId="51859b39-d40f-48c9-b03c-d0c5eb453820" providerId="ADAL" clId="{F321EA23-0CB0-41C2-BD2F-FFBB08E83A32}" dt="2023-11-27T04:17:31.465" v="1825" actId="478"/>
          <ac:picMkLst>
            <pc:docMk/>
            <pc:sldMk cId="350102873" sldId="306"/>
            <ac:picMk id="9" creationId="{255E1FEF-8EB1-D28D-EB93-DF21B48E6CED}"/>
          </ac:picMkLst>
        </pc:picChg>
      </pc:sldChg>
      <pc:sldChg chg="modSp mod ord modTransition">
        <pc:chgData name="Katie Schneider" userId="51859b39-d40f-48c9-b03c-d0c5eb453820" providerId="ADAL" clId="{F321EA23-0CB0-41C2-BD2F-FFBB08E83A32}" dt="2023-11-28T01:43:47.633" v="4479" actId="255"/>
        <pc:sldMkLst>
          <pc:docMk/>
          <pc:sldMk cId="3387640859" sldId="307"/>
        </pc:sldMkLst>
        <pc:spChg chg="mod">
          <ac:chgData name="Katie Schneider" userId="51859b39-d40f-48c9-b03c-d0c5eb453820" providerId="ADAL" clId="{F321EA23-0CB0-41C2-BD2F-FFBB08E83A32}" dt="2023-11-28T01:43:47.633" v="4479" actId="255"/>
          <ac:spMkLst>
            <pc:docMk/>
            <pc:sldMk cId="3387640859" sldId="307"/>
            <ac:spMk id="2" creationId="{983203DF-D407-4645-8D2C-12BE5214C112}"/>
          </ac:spMkLst>
        </pc:spChg>
        <pc:spChg chg="mod">
          <ac:chgData name="Katie Schneider" userId="51859b39-d40f-48c9-b03c-d0c5eb453820" providerId="ADAL" clId="{F321EA23-0CB0-41C2-BD2F-FFBB08E83A32}" dt="2023-11-28T00:44:18.615" v="3209" actId="20578"/>
          <ac:spMkLst>
            <pc:docMk/>
            <pc:sldMk cId="3387640859" sldId="307"/>
            <ac:spMk id="6" creationId="{0BF8235A-D313-6C17-E5C8-814A2B166D67}"/>
          </ac:spMkLst>
        </pc:spChg>
        <pc:spChg chg="mod">
          <ac:chgData name="Katie Schneider" userId="51859b39-d40f-48c9-b03c-d0c5eb453820" providerId="ADAL" clId="{F321EA23-0CB0-41C2-BD2F-FFBB08E83A32}" dt="2023-11-28T00:43:32.703" v="3206" actId="1076"/>
          <ac:spMkLst>
            <pc:docMk/>
            <pc:sldMk cId="3387640859" sldId="307"/>
            <ac:spMk id="7" creationId="{B2BA5E29-7D39-B795-4BE3-EE3A01A70E6D}"/>
          </ac:spMkLst>
        </pc:spChg>
        <pc:spChg chg="mod">
          <ac:chgData name="Katie Schneider" userId="51859b39-d40f-48c9-b03c-d0c5eb453820" providerId="ADAL" clId="{F321EA23-0CB0-41C2-BD2F-FFBB08E83A32}" dt="2023-11-27T04:44:46.552" v="1917" actId="207"/>
          <ac:spMkLst>
            <pc:docMk/>
            <pc:sldMk cId="3387640859" sldId="307"/>
            <ac:spMk id="14" creationId="{5CBD7A12-3F40-AFDA-2B5C-7F451B482D7D}"/>
          </ac:spMkLst>
        </pc:spChg>
      </pc:sldChg>
      <pc:sldChg chg="addSp delSp modSp new mod modTransition setBg">
        <pc:chgData name="Katie Schneider" userId="51859b39-d40f-48c9-b03c-d0c5eb453820" providerId="ADAL" clId="{F321EA23-0CB0-41C2-BD2F-FFBB08E83A32}" dt="2023-11-28T01:43:42.957" v="4478" actId="255"/>
        <pc:sldMkLst>
          <pc:docMk/>
          <pc:sldMk cId="456252188" sldId="308"/>
        </pc:sldMkLst>
        <pc:spChg chg="mod">
          <ac:chgData name="Katie Schneider" userId="51859b39-d40f-48c9-b03c-d0c5eb453820" providerId="ADAL" clId="{F321EA23-0CB0-41C2-BD2F-FFBB08E83A32}" dt="2023-11-28T01:43:42.957" v="4478" actId="255"/>
          <ac:spMkLst>
            <pc:docMk/>
            <pc:sldMk cId="456252188" sldId="308"/>
            <ac:spMk id="2" creationId="{8B102F20-A418-422A-8AD6-BC4063B4164B}"/>
          </ac:spMkLst>
        </pc:spChg>
        <pc:spChg chg="add mod">
          <ac:chgData name="Katie Schneider" userId="51859b39-d40f-48c9-b03c-d0c5eb453820" providerId="ADAL" clId="{F321EA23-0CB0-41C2-BD2F-FFBB08E83A32}" dt="2023-11-27T04:42:54.803" v="1912" actId="1076"/>
          <ac:spMkLst>
            <pc:docMk/>
            <pc:sldMk cId="456252188" sldId="308"/>
            <ac:spMk id="6" creationId="{DE06335B-1F0D-D0E4-0E45-12DDDBC9899D}"/>
          </ac:spMkLst>
        </pc:spChg>
        <pc:picChg chg="add del mod modCrop">
          <ac:chgData name="Katie Schneider" userId="51859b39-d40f-48c9-b03c-d0c5eb453820" providerId="ADAL" clId="{F321EA23-0CB0-41C2-BD2F-FFBB08E83A32}" dt="2023-11-27T04:39:32.420" v="1860" actId="478"/>
          <ac:picMkLst>
            <pc:docMk/>
            <pc:sldMk cId="456252188" sldId="308"/>
            <ac:picMk id="3" creationId="{900D1D67-68FF-D7F5-323B-01781BADF902}"/>
          </ac:picMkLst>
        </pc:picChg>
        <pc:picChg chg="add mod modCrop">
          <ac:chgData name="Katie Schneider" userId="51859b39-d40f-48c9-b03c-d0c5eb453820" providerId="ADAL" clId="{F321EA23-0CB0-41C2-BD2F-FFBB08E83A32}" dt="2023-11-27T04:41:50.857" v="1870" actId="732"/>
          <ac:picMkLst>
            <pc:docMk/>
            <pc:sldMk cId="456252188" sldId="308"/>
            <ac:picMk id="5" creationId="{9F0A9419-4B42-1F36-F605-61CD91E70C8B}"/>
          </ac:picMkLst>
        </pc:picChg>
      </pc:sldChg>
      <pc:sldChg chg="ord">
        <pc:chgData name="Katie Schneider" userId="51859b39-d40f-48c9-b03c-d0c5eb453820" providerId="ADAL" clId="{F321EA23-0CB0-41C2-BD2F-FFBB08E83A32}" dt="2023-11-27T04:29:54.335" v="1840"/>
        <pc:sldMkLst>
          <pc:docMk/>
          <pc:sldMk cId="2484241527" sldId="308"/>
        </pc:sldMkLst>
      </pc:sldChg>
      <pc:sldChg chg="addSp delSp modSp mod">
        <pc:chgData name="Katie Schneider" userId="51859b39-d40f-48c9-b03c-d0c5eb453820" providerId="ADAL" clId="{F321EA23-0CB0-41C2-BD2F-FFBB08E83A32}" dt="2023-11-28T03:01:57.535" v="5538" actId="164"/>
        <pc:sldMkLst>
          <pc:docMk/>
          <pc:sldMk cId="73950872" sldId="309"/>
        </pc:sldMkLst>
        <pc:spChg chg="mod">
          <ac:chgData name="Katie Schneider" userId="51859b39-d40f-48c9-b03c-d0c5eb453820" providerId="ADAL" clId="{F321EA23-0CB0-41C2-BD2F-FFBB08E83A32}" dt="2023-11-28T01:42:32.790" v="4473" actId="255"/>
          <ac:spMkLst>
            <pc:docMk/>
            <pc:sldMk cId="73950872" sldId="309"/>
            <ac:spMk id="2" creationId="{F5CE056D-6A7C-2945-02BA-D63BC1E409CE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9" creationId="{3F21AF28-B293-92C6-1412-A3C9417034FF}"/>
          </ac:spMkLst>
        </pc:spChg>
        <pc:spChg chg="add del mod">
          <ac:chgData name="Katie Schneider" userId="51859b39-d40f-48c9-b03c-d0c5eb453820" providerId="ADAL" clId="{F321EA23-0CB0-41C2-BD2F-FFBB08E83A32}" dt="2023-11-28T02:57:40.834" v="5512" actId="465"/>
          <ac:spMkLst>
            <pc:docMk/>
            <pc:sldMk cId="73950872" sldId="309"/>
            <ac:spMk id="10" creationId="{6FEFFFD7-DBCD-2C40-C85F-71E4E58DAF11}"/>
          </ac:spMkLst>
        </pc:spChg>
        <pc:spChg chg="mod">
          <ac:chgData name="Katie Schneider" userId="51859b39-d40f-48c9-b03c-d0c5eb453820" providerId="ADAL" clId="{F321EA23-0CB0-41C2-BD2F-FFBB08E83A32}" dt="2023-11-28T02:57:23.430" v="5511" actId="465"/>
          <ac:spMkLst>
            <pc:docMk/>
            <pc:sldMk cId="73950872" sldId="309"/>
            <ac:spMk id="11" creationId="{5A2BA31A-9C33-06D8-2F6B-15AD16E03F21}"/>
          </ac:spMkLst>
        </pc:spChg>
        <pc:spChg chg="add del mod">
          <ac:chgData name="Katie Schneider" userId="51859b39-d40f-48c9-b03c-d0c5eb453820" providerId="ADAL" clId="{F321EA23-0CB0-41C2-BD2F-FFBB08E83A32}" dt="2023-11-27T23:53:34.682" v="2021" actId="478"/>
          <ac:spMkLst>
            <pc:docMk/>
            <pc:sldMk cId="73950872" sldId="309"/>
            <ac:spMk id="13" creationId="{EB0969A7-1692-C6F7-16AB-BFAE9BDC4FAD}"/>
          </ac:spMkLst>
        </pc:spChg>
        <pc:spChg chg="add del mod">
          <ac:chgData name="Katie Schneider" userId="51859b39-d40f-48c9-b03c-d0c5eb453820" providerId="ADAL" clId="{F321EA23-0CB0-41C2-BD2F-FFBB08E83A32}" dt="2023-11-27T23:53:31.964" v="2019" actId="478"/>
          <ac:spMkLst>
            <pc:docMk/>
            <pc:sldMk cId="73950872" sldId="309"/>
            <ac:spMk id="16" creationId="{D4667FE1-15C9-D4FB-8D2A-5D1879A12EDD}"/>
          </ac:spMkLst>
        </pc:spChg>
        <pc:spChg chg="add del mod">
          <ac:chgData name="Katie Schneider" userId="51859b39-d40f-48c9-b03c-d0c5eb453820" providerId="ADAL" clId="{F321EA23-0CB0-41C2-BD2F-FFBB08E83A32}" dt="2023-11-27T23:59:02.777" v="2071" actId="478"/>
          <ac:spMkLst>
            <pc:docMk/>
            <pc:sldMk cId="73950872" sldId="309"/>
            <ac:spMk id="18" creationId="{D1C04819-A3C2-4CF7-2063-78D425AC9E96}"/>
          </ac:spMkLst>
        </pc:spChg>
        <pc:spChg chg="add del mod">
          <ac:chgData name="Katie Schneider" userId="51859b39-d40f-48c9-b03c-d0c5eb453820" providerId="ADAL" clId="{F321EA23-0CB0-41C2-BD2F-FFBB08E83A32}" dt="2023-11-27T23:53:30.596" v="2018" actId="478"/>
          <ac:spMkLst>
            <pc:docMk/>
            <pc:sldMk cId="73950872" sldId="309"/>
            <ac:spMk id="19" creationId="{EDE01F30-52C6-A760-8F6D-52472869D28B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20" creationId="{0F21AEB6-DB10-1659-1B4B-8AFA16C9483C}"/>
          </ac:spMkLst>
        </pc:spChg>
        <pc:spChg chg="add del mod">
          <ac:chgData name="Katie Schneider" userId="51859b39-d40f-48c9-b03c-d0c5eb453820" providerId="ADAL" clId="{F321EA23-0CB0-41C2-BD2F-FFBB08E83A32}" dt="2023-11-27T23:53:36.479" v="2022" actId="478"/>
          <ac:spMkLst>
            <pc:docMk/>
            <pc:sldMk cId="73950872" sldId="309"/>
            <ac:spMk id="20" creationId="{14FD6FF9-DEE3-0A1D-4E5C-FA6F64893D73}"/>
          </ac:spMkLst>
        </pc:spChg>
        <pc:spChg chg="add del mod">
          <ac:chgData name="Katie Schneider" userId="51859b39-d40f-48c9-b03c-d0c5eb453820" providerId="ADAL" clId="{F321EA23-0CB0-41C2-BD2F-FFBB08E83A32}" dt="2023-11-27T23:53:33.267" v="2020" actId="478"/>
          <ac:spMkLst>
            <pc:docMk/>
            <pc:sldMk cId="73950872" sldId="309"/>
            <ac:spMk id="21" creationId="{398F102F-6840-CD78-4C52-37F4821A75FD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21" creationId="{3A9FB7A8-B094-9CE1-D27F-AFBD3E37CF57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22" creationId="{6240801F-07F6-257B-A9E6-8ACCEA572465}"/>
          </ac:spMkLst>
        </pc:spChg>
        <pc:spChg chg="add del mod">
          <ac:chgData name="Katie Schneider" userId="51859b39-d40f-48c9-b03c-d0c5eb453820" providerId="ADAL" clId="{F321EA23-0CB0-41C2-BD2F-FFBB08E83A32}" dt="2023-11-27T23:53:37.933" v="2023" actId="478"/>
          <ac:spMkLst>
            <pc:docMk/>
            <pc:sldMk cId="73950872" sldId="309"/>
            <ac:spMk id="22" creationId="{7F3770FA-7F3C-7DC0-564D-6B3E5B877F35}"/>
          </ac:spMkLst>
        </pc:spChg>
        <pc:spChg chg="add del mod">
          <ac:chgData name="Katie Schneider" userId="51859b39-d40f-48c9-b03c-d0c5eb453820" providerId="ADAL" clId="{F321EA23-0CB0-41C2-BD2F-FFBB08E83A32}" dt="2023-11-27T23:51:45.920" v="2003" actId="478"/>
          <ac:spMkLst>
            <pc:docMk/>
            <pc:sldMk cId="73950872" sldId="309"/>
            <ac:spMk id="23" creationId="{F03647EA-E2D8-2462-F80F-03028366BC51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23" creationId="{FCBDD4D7-5301-2695-6154-1B46957CA67B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24" creationId="{77376440-D17E-CB6C-249F-F22E4DF1F519}"/>
          </ac:spMkLst>
        </pc:spChg>
        <pc:spChg chg="add del mod">
          <ac:chgData name="Katie Schneider" userId="51859b39-d40f-48c9-b03c-d0c5eb453820" providerId="ADAL" clId="{F321EA23-0CB0-41C2-BD2F-FFBB08E83A32}" dt="2023-11-27T23:51:44.696" v="2002" actId="478"/>
          <ac:spMkLst>
            <pc:docMk/>
            <pc:sldMk cId="73950872" sldId="309"/>
            <ac:spMk id="24" creationId="{9BF7BE48-2572-B1DB-BAEB-EC32D92FAA8A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25" creationId="{7F4F1546-D33F-65EE-7304-E8A34DD5A9E8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26" creationId="{2CD57346-A9D0-812B-0C26-182980202A90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27" creationId="{46DF9175-71C4-463D-B6CA-4FCF0A7E878B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28" creationId="{42204186-2DA0-B89A-E872-32BE4FB09F11}"/>
          </ac:spMkLst>
        </pc:spChg>
        <pc:spChg chg="add del mod">
          <ac:chgData name="Katie Schneider" userId="51859b39-d40f-48c9-b03c-d0c5eb453820" providerId="ADAL" clId="{F321EA23-0CB0-41C2-BD2F-FFBB08E83A32}" dt="2023-11-27T23:53:39.713" v="2024" actId="478"/>
          <ac:spMkLst>
            <pc:docMk/>
            <pc:sldMk cId="73950872" sldId="309"/>
            <ac:spMk id="29" creationId="{63F925DB-0614-7EEF-08CE-F8565B300AEB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30" creationId="{469834DD-DCC5-B8CB-3BA1-48CC46C64D03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31" creationId="{B0575342-904F-ED76-2074-C2AD46869578}"/>
          </ac:spMkLst>
        </pc:spChg>
        <pc:spChg chg="add del mod">
          <ac:chgData name="Katie Schneider" userId="51859b39-d40f-48c9-b03c-d0c5eb453820" providerId="ADAL" clId="{F321EA23-0CB0-41C2-BD2F-FFBB08E83A32}" dt="2023-11-27T23:56:25.506" v="2036" actId="478"/>
          <ac:spMkLst>
            <pc:docMk/>
            <pc:sldMk cId="73950872" sldId="309"/>
            <ac:spMk id="32" creationId="{4CB59158-EA2B-B100-3167-AF7661178960}"/>
          </ac:spMkLst>
        </pc:spChg>
        <pc:spChg chg="add del mod">
          <ac:chgData name="Katie Schneider" userId="51859b39-d40f-48c9-b03c-d0c5eb453820" providerId="ADAL" clId="{F321EA23-0CB0-41C2-BD2F-FFBB08E83A32}" dt="2023-11-27T23:56:25.506" v="2036" actId="478"/>
          <ac:spMkLst>
            <pc:docMk/>
            <pc:sldMk cId="73950872" sldId="309"/>
            <ac:spMk id="33" creationId="{65249124-EE11-B0A5-A120-73852A34A1A7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33" creationId="{FD87157F-C2BC-4766-BC6D-97621562626D}"/>
          </ac:spMkLst>
        </pc:spChg>
        <pc:spChg chg="add del mod">
          <ac:chgData name="Katie Schneider" userId="51859b39-d40f-48c9-b03c-d0c5eb453820" providerId="ADAL" clId="{F321EA23-0CB0-41C2-BD2F-FFBB08E83A32}" dt="2023-11-27T23:56:25.506" v="2036" actId="478"/>
          <ac:spMkLst>
            <pc:docMk/>
            <pc:sldMk cId="73950872" sldId="309"/>
            <ac:spMk id="34" creationId="{275560CD-B2A3-8A89-D467-36364CC7180F}"/>
          </ac:spMkLst>
        </pc:spChg>
        <pc:spChg chg="add del mod">
          <ac:chgData name="Katie Schneider" userId="51859b39-d40f-48c9-b03c-d0c5eb453820" providerId="ADAL" clId="{F321EA23-0CB0-41C2-BD2F-FFBB08E83A32}" dt="2023-11-27T23:56:25.506" v="2036" actId="478"/>
          <ac:spMkLst>
            <pc:docMk/>
            <pc:sldMk cId="73950872" sldId="309"/>
            <ac:spMk id="35" creationId="{6C21B775-51CA-8F99-5F6F-55C3B1153EBE}"/>
          </ac:spMkLst>
        </pc:spChg>
        <pc:spChg chg="add del mod">
          <ac:chgData name="Katie Schneider" userId="51859b39-d40f-48c9-b03c-d0c5eb453820" providerId="ADAL" clId="{F321EA23-0CB0-41C2-BD2F-FFBB08E83A32}" dt="2023-11-27T23:56:25.506" v="2036" actId="478"/>
          <ac:spMkLst>
            <pc:docMk/>
            <pc:sldMk cId="73950872" sldId="309"/>
            <ac:spMk id="36" creationId="{13F9F39F-D404-6952-1115-36FF097237B9}"/>
          </ac:spMkLst>
        </pc:spChg>
        <pc:spChg chg="add del mod">
          <ac:chgData name="Katie Schneider" userId="51859b39-d40f-48c9-b03c-d0c5eb453820" providerId="ADAL" clId="{F321EA23-0CB0-41C2-BD2F-FFBB08E83A32}" dt="2023-11-27T23:56:25.506" v="2036" actId="478"/>
          <ac:spMkLst>
            <pc:docMk/>
            <pc:sldMk cId="73950872" sldId="309"/>
            <ac:spMk id="37" creationId="{A7108F1A-3686-D50B-A51F-02C9408EB416}"/>
          </ac:spMkLst>
        </pc:spChg>
        <pc:spChg chg="add del mod">
          <ac:chgData name="Katie Schneider" userId="51859b39-d40f-48c9-b03c-d0c5eb453820" providerId="ADAL" clId="{F321EA23-0CB0-41C2-BD2F-FFBB08E83A32}" dt="2023-11-27T23:59:48.103" v="2082" actId="478"/>
          <ac:spMkLst>
            <pc:docMk/>
            <pc:sldMk cId="73950872" sldId="309"/>
            <ac:spMk id="53" creationId="{177CEB5F-D885-1C5F-1DE3-8449C7F032C6}"/>
          </ac:spMkLst>
        </pc:spChg>
        <pc:spChg chg="add del mod">
          <ac:chgData name="Katie Schneider" userId="51859b39-d40f-48c9-b03c-d0c5eb453820" providerId="ADAL" clId="{F321EA23-0CB0-41C2-BD2F-FFBB08E83A32}" dt="2023-11-27T23:59:21.648" v="2074" actId="478"/>
          <ac:spMkLst>
            <pc:docMk/>
            <pc:sldMk cId="73950872" sldId="309"/>
            <ac:spMk id="54" creationId="{A85D09AD-C803-8267-55E8-38519EA13B6B}"/>
          </ac:spMkLst>
        </pc:spChg>
        <pc:spChg chg="add del mod">
          <ac:chgData name="Katie Schneider" userId="51859b39-d40f-48c9-b03c-d0c5eb453820" providerId="ADAL" clId="{F321EA23-0CB0-41C2-BD2F-FFBB08E83A32}" dt="2023-11-27T23:59:41.436" v="2078" actId="478"/>
          <ac:spMkLst>
            <pc:docMk/>
            <pc:sldMk cId="73950872" sldId="309"/>
            <ac:spMk id="55" creationId="{CE91B863-1E6A-FE96-ABD1-F844576C85C4}"/>
          </ac:spMkLst>
        </pc:spChg>
        <pc:spChg chg="add del mod">
          <ac:chgData name="Katie Schneider" userId="51859b39-d40f-48c9-b03c-d0c5eb453820" providerId="ADAL" clId="{F321EA23-0CB0-41C2-BD2F-FFBB08E83A32}" dt="2023-11-27T23:59:43.147" v="2079" actId="478"/>
          <ac:spMkLst>
            <pc:docMk/>
            <pc:sldMk cId="73950872" sldId="309"/>
            <ac:spMk id="56" creationId="{D4494E94-5785-0FFD-468E-8AE50327C877}"/>
          </ac:spMkLst>
        </pc:spChg>
        <pc:spChg chg="add del mod">
          <ac:chgData name="Katie Schneider" userId="51859b39-d40f-48c9-b03c-d0c5eb453820" providerId="ADAL" clId="{F321EA23-0CB0-41C2-BD2F-FFBB08E83A32}" dt="2023-11-27T23:59:44.564" v="2080" actId="478"/>
          <ac:spMkLst>
            <pc:docMk/>
            <pc:sldMk cId="73950872" sldId="309"/>
            <ac:spMk id="57" creationId="{D6BD3554-C1B6-F0E2-D12F-549011A38E7D}"/>
          </ac:spMkLst>
        </pc:spChg>
        <pc:spChg chg="add del mod">
          <ac:chgData name="Katie Schneider" userId="51859b39-d40f-48c9-b03c-d0c5eb453820" providerId="ADAL" clId="{F321EA23-0CB0-41C2-BD2F-FFBB08E83A32}" dt="2023-11-27T23:59:46.131" v="2081" actId="478"/>
          <ac:spMkLst>
            <pc:docMk/>
            <pc:sldMk cId="73950872" sldId="309"/>
            <ac:spMk id="58" creationId="{0ABE6A42-5E92-2B18-3A70-65130AFD133F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58" creationId="{D7327AB1-AC42-5086-612C-489F82CD9D06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63" creationId="{9BD68FF7-79AA-8A34-5DB7-68365C3D8E77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66" creationId="{AFFCB6FC-76E8-8256-37EF-5C95683C25AE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68" creationId="{495B3FE2-CAE3-8ED3-9C21-84479C01CE8D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72" creationId="{883F22C0-1E8B-F80D-FBD3-D02E5CC08A9C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73" creationId="{8C36402F-B9CC-6BA1-69D2-0FBDFE1723B1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74" creationId="{2B518ACB-0AF3-36B9-93F7-A3E6AD01A200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75" creationId="{59ED70D8-0F28-189B-6056-3E1FC25D48F7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76" creationId="{E1EFB8D2-D8FF-51F8-00E8-16E276CBA49A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77" creationId="{15170D4E-EB5D-605E-95D3-922F1BD8DF7A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78" creationId="{5BF702DB-80E6-408A-DEB0-03BCF2C893EE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81" creationId="{52EE7D58-0B58-FA75-3705-9862ABC6140C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82" creationId="{04138C9D-ED24-143F-2B15-0A6742BD2168}"/>
          </ac:spMkLst>
        </pc:spChg>
        <pc:spChg chg="add mod topLvl">
          <ac:chgData name="Katie Schneider" userId="51859b39-d40f-48c9-b03c-d0c5eb453820" providerId="ADAL" clId="{F321EA23-0CB0-41C2-BD2F-FFBB08E83A32}" dt="2023-11-28T03:01:57.535" v="5538" actId="164"/>
          <ac:spMkLst>
            <pc:docMk/>
            <pc:sldMk cId="73950872" sldId="309"/>
            <ac:spMk id="85" creationId="{5A8CBCCD-0569-588A-1BEB-37E090AFA2E8}"/>
          </ac:spMkLst>
        </pc:spChg>
        <pc:spChg chg="add mod topLvl">
          <ac:chgData name="Katie Schneider" userId="51859b39-d40f-48c9-b03c-d0c5eb453820" providerId="ADAL" clId="{F321EA23-0CB0-41C2-BD2F-FFBB08E83A32}" dt="2023-11-28T03:01:57.535" v="5538" actId="164"/>
          <ac:spMkLst>
            <pc:docMk/>
            <pc:sldMk cId="73950872" sldId="309"/>
            <ac:spMk id="86" creationId="{8E074F31-2F0B-A51B-17E2-FBC9F41C2778}"/>
          </ac:spMkLst>
        </pc:spChg>
        <pc:spChg chg="add mod topLvl">
          <ac:chgData name="Katie Schneider" userId="51859b39-d40f-48c9-b03c-d0c5eb453820" providerId="ADAL" clId="{F321EA23-0CB0-41C2-BD2F-FFBB08E83A32}" dt="2023-11-28T03:01:57.535" v="5538" actId="164"/>
          <ac:spMkLst>
            <pc:docMk/>
            <pc:sldMk cId="73950872" sldId="309"/>
            <ac:spMk id="87" creationId="{19D641F4-57C3-0F04-E315-53F3146C3A28}"/>
          </ac:spMkLst>
        </pc:spChg>
        <pc:spChg chg="add mod topLvl">
          <ac:chgData name="Katie Schneider" userId="51859b39-d40f-48c9-b03c-d0c5eb453820" providerId="ADAL" clId="{F321EA23-0CB0-41C2-BD2F-FFBB08E83A32}" dt="2023-11-28T03:01:57.535" v="5538" actId="164"/>
          <ac:spMkLst>
            <pc:docMk/>
            <pc:sldMk cId="73950872" sldId="309"/>
            <ac:spMk id="88" creationId="{29E9AD35-5FFD-2B9E-FEB0-4A46ED4754D2}"/>
          </ac:spMkLst>
        </pc:spChg>
        <pc:spChg chg="add mod topLvl">
          <ac:chgData name="Katie Schneider" userId="51859b39-d40f-48c9-b03c-d0c5eb453820" providerId="ADAL" clId="{F321EA23-0CB0-41C2-BD2F-FFBB08E83A32}" dt="2023-11-28T03:01:57.535" v="5538" actId="164"/>
          <ac:spMkLst>
            <pc:docMk/>
            <pc:sldMk cId="73950872" sldId="309"/>
            <ac:spMk id="89" creationId="{8616C932-FA50-366C-18CB-D13FE0303C28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90" creationId="{8DEF20B8-E8F7-4DE2-D78D-B3F60854F9CA}"/>
          </ac:spMkLst>
        </pc:spChg>
        <pc:spChg chg="add mod">
          <ac:chgData name="Katie Schneider" userId="51859b39-d40f-48c9-b03c-d0c5eb453820" providerId="ADAL" clId="{F321EA23-0CB0-41C2-BD2F-FFBB08E83A32}" dt="2023-11-28T03:01:40.312" v="5537" actId="165"/>
          <ac:spMkLst>
            <pc:docMk/>
            <pc:sldMk cId="73950872" sldId="309"/>
            <ac:spMk id="91" creationId="{9F2EC5A4-147D-52D1-6967-24DF6F4500BB}"/>
          </ac:spMkLst>
        </pc:spChg>
        <pc:spChg chg="add mod topLvl">
          <ac:chgData name="Katie Schneider" userId="51859b39-d40f-48c9-b03c-d0c5eb453820" providerId="ADAL" clId="{F321EA23-0CB0-41C2-BD2F-FFBB08E83A32}" dt="2023-11-28T03:01:57.535" v="5538" actId="164"/>
          <ac:spMkLst>
            <pc:docMk/>
            <pc:sldMk cId="73950872" sldId="309"/>
            <ac:spMk id="94" creationId="{633B8D24-A2C7-AC84-1E98-296DDE56BEED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97" creationId="{2ECCAA39-51CC-F7D1-700C-C0F866B825F8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98" creationId="{53C33881-8323-0BA8-1A9E-228404B1864C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99" creationId="{14106277-B480-02BD-505B-C9C26C192E11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01" creationId="{0FA6FC2B-7E4A-4A49-F840-6873FEA15BB6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02" creationId="{D3814ABE-218B-7F5E-7AD6-8E227C76EA43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03" creationId="{906A6354-59F9-C812-BAD1-AD78DAE962E3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04" creationId="{7F1CBE57-B710-C91D-2477-8FB34992FAFD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07" creationId="{1A49E54C-325E-E6A7-D9F9-1F0BAFD93C8C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08" creationId="{35647A69-103B-D0ED-9DA5-E14DEE2EF3C5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09" creationId="{29F0A4BB-4B60-CA4D-0DF3-22A72618C3C3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10" creationId="{6EB6C493-5B4E-6A0D-4593-E149A440D73B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11" creationId="{68F46212-2200-E0AB-2EA1-8DD7F2079883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16" creationId="{191AB4EB-14D9-8041-7972-53B0156B2509}"/>
          </ac:spMkLst>
        </pc:spChg>
        <pc:spChg chg="mod">
          <ac:chgData name="Katie Schneider" userId="51859b39-d40f-48c9-b03c-d0c5eb453820" providerId="ADAL" clId="{F321EA23-0CB0-41C2-BD2F-FFBB08E83A32}" dt="2023-11-28T02:56:46.291" v="5504"/>
          <ac:spMkLst>
            <pc:docMk/>
            <pc:sldMk cId="73950872" sldId="309"/>
            <ac:spMk id="118" creationId="{97248A93-E4AA-54A6-32A5-B7F626FC6C86}"/>
          </ac:spMkLst>
        </pc:spChg>
        <pc:grpChg chg="add del mod">
          <ac:chgData name="Katie Schneider" userId="51859b39-d40f-48c9-b03c-d0c5eb453820" providerId="ADAL" clId="{F321EA23-0CB0-41C2-BD2F-FFBB08E83A32}" dt="2023-11-28T03:01:40.312" v="5537" actId="165"/>
          <ac:grpSpMkLst>
            <pc:docMk/>
            <pc:sldMk cId="73950872" sldId="309"/>
            <ac:grpSpMk id="13" creationId="{F4468951-921E-018D-A4D8-58F0D6113098}"/>
          </ac:grpSpMkLst>
        </pc:grpChg>
        <pc:grpChg chg="add del mod">
          <ac:chgData name="Katie Schneider" userId="51859b39-d40f-48c9-b03c-d0c5eb453820" providerId="ADAL" clId="{F321EA23-0CB0-41C2-BD2F-FFBB08E83A32}" dt="2023-11-28T02:57:06.218" v="5509" actId="478"/>
          <ac:grpSpMkLst>
            <pc:docMk/>
            <pc:sldMk cId="73950872" sldId="309"/>
            <ac:grpSpMk id="16" creationId="{8D776095-52FF-1C65-DDC3-8B65A2C03644}"/>
          </ac:grpSpMkLst>
        </pc:grpChg>
        <pc:grpChg chg="mod">
          <ac:chgData name="Katie Schneider" userId="51859b39-d40f-48c9-b03c-d0c5eb453820" providerId="ADAL" clId="{F321EA23-0CB0-41C2-BD2F-FFBB08E83A32}" dt="2023-11-28T02:56:46.291" v="5504"/>
          <ac:grpSpMkLst>
            <pc:docMk/>
            <pc:sldMk cId="73950872" sldId="309"/>
            <ac:grpSpMk id="18" creationId="{5267A3FD-C523-256B-0136-A8E5DB1E8CBB}"/>
          </ac:grpSpMkLst>
        </pc:grpChg>
        <pc:grpChg chg="mod">
          <ac:chgData name="Katie Schneider" userId="51859b39-d40f-48c9-b03c-d0c5eb453820" providerId="ADAL" clId="{F321EA23-0CB0-41C2-BD2F-FFBB08E83A32}" dt="2023-11-28T02:56:46.291" v="5504"/>
          <ac:grpSpMkLst>
            <pc:docMk/>
            <pc:sldMk cId="73950872" sldId="309"/>
            <ac:grpSpMk id="19" creationId="{83C3B238-C17A-A1F7-873A-3927C3BC840C}"/>
          </ac:grpSpMkLst>
        </pc:grpChg>
        <pc:grpChg chg="mod">
          <ac:chgData name="Katie Schneider" userId="51859b39-d40f-48c9-b03c-d0c5eb453820" providerId="ADAL" clId="{F321EA23-0CB0-41C2-BD2F-FFBB08E83A32}" dt="2023-11-28T02:56:46.291" v="5504"/>
          <ac:grpSpMkLst>
            <pc:docMk/>
            <pc:sldMk cId="73950872" sldId="309"/>
            <ac:grpSpMk id="29" creationId="{62C27D72-B2DA-5212-6AEB-1FA6826C0FC6}"/>
          </ac:grpSpMkLst>
        </pc:grpChg>
        <pc:grpChg chg="mod">
          <ac:chgData name="Katie Schneider" userId="51859b39-d40f-48c9-b03c-d0c5eb453820" providerId="ADAL" clId="{F321EA23-0CB0-41C2-BD2F-FFBB08E83A32}" dt="2023-11-28T02:56:46.291" v="5504"/>
          <ac:grpSpMkLst>
            <pc:docMk/>
            <pc:sldMk cId="73950872" sldId="309"/>
            <ac:grpSpMk id="32" creationId="{15B7B8B9-175F-62A5-C86F-A9AEEE4A88CC}"/>
          </ac:grpSpMkLst>
        </pc:grpChg>
        <pc:grpChg chg="mod topLvl">
          <ac:chgData name="Katie Schneider" userId="51859b39-d40f-48c9-b03c-d0c5eb453820" providerId="ADAL" clId="{F321EA23-0CB0-41C2-BD2F-FFBB08E83A32}" dt="2023-11-28T03:01:40.312" v="5537" actId="165"/>
          <ac:grpSpMkLst>
            <pc:docMk/>
            <pc:sldMk cId="73950872" sldId="309"/>
            <ac:grpSpMk id="38" creationId="{FF6A3FAE-04C7-525D-8F4F-5DF13A4C7183}"/>
          </ac:grpSpMkLst>
        </pc:grpChg>
        <pc:grpChg chg="mod topLvl">
          <ac:chgData name="Katie Schneider" userId="51859b39-d40f-48c9-b03c-d0c5eb453820" providerId="ADAL" clId="{F321EA23-0CB0-41C2-BD2F-FFBB08E83A32}" dt="2023-11-28T03:01:40.312" v="5537" actId="165"/>
          <ac:grpSpMkLst>
            <pc:docMk/>
            <pc:sldMk cId="73950872" sldId="309"/>
            <ac:grpSpMk id="41" creationId="{92FC4ABC-11F4-6A8A-78F1-38B6770C66FC}"/>
          </ac:grpSpMkLst>
        </pc:grpChg>
        <pc:grpChg chg="add mod topLvl">
          <ac:chgData name="Katie Schneider" userId="51859b39-d40f-48c9-b03c-d0c5eb453820" providerId="ADAL" clId="{F321EA23-0CB0-41C2-BD2F-FFBB08E83A32}" dt="2023-11-28T03:01:57.535" v="5538" actId="164"/>
          <ac:grpSpMkLst>
            <pc:docMk/>
            <pc:sldMk cId="73950872" sldId="309"/>
            <ac:grpSpMk id="92" creationId="{FF69377F-B15E-EA38-AED5-4C9BDF1259D2}"/>
          </ac:grpSpMkLst>
        </pc:grpChg>
        <pc:grpChg chg="add mod topLvl">
          <ac:chgData name="Katie Schneider" userId="51859b39-d40f-48c9-b03c-d0c5eb453820" providerId="ADAL" clId="{F321EA23-0CB0-41C2-BD2F-FFBB08E83A32}" dt="2023-11-28T03:01:57.535" v="5538" actId="164"/>
          <ac:grpSpMkLst>
            <pc:docMk/>
            <pc:sldMk cId="73950872" sldId="309"/>
            <ac:grpSpMk id="93" creationId="{E5FC9697-DF32-B03C-EB04-3BA2A76C44C2}"/>
          </ac:grpSpMkLst>
        </pc:grpChg>
        <pc:grpChg chg="add mod">
          <ac:chgData name="Katie Schneider" userId="51859b39-d40f-48c9-b03c-d0c5eb453820" providerId="ADAL" clId="{F321EA23-0CB0-41C2-BD2F-FFBB08E83A32}" dt="2023-11-28T03:01:57.535" v="5538" actId="164"/>
          <ac:grpSpMkLst>
            <pc:docMk/>
            <pc:sldMk cId="73950872" sldId="309"/>
            <ac:grpSpMk id="121" creationId="{16E48A77-02C1-022C-466F-26B881D98E74}"/>
          </ac:grpSpMkLst>
        </pc:grpChg>
        <pc:picChg chg="add del mod">
          <ac:chgData name="Katie Schneider" userId="51859b39-d40f-48c9-b03c-d0c5eb453820" providerId="ADAL" clId="{F321EA23-0CB0-41C2-BD2F-FFBB08E83A32}" dt="2023-11-27T23:49:05.854" v="1958" actId="478"/>
          <ac:picMkLst>
            <pc:docMk/>
            <pc:sldMk cId="73950872" sldId="309"/>
            <ac:picMk id="2" creationId="{9B982E32-C566-C168-96AC-B3C1917F6D32}"/>
          </ac:picMkLst>
        </pc:picChg>
        <pc:picChg chg="add del mod modCrop">
          <ac:chgData name="Katie Schneider" userId="51859b39-d40f-48c9-b03c-d0c5eb453820" providerId="ADAL" clId="{F321EA23-0CB0-41C2-BD2F-FFBB08E83A32}" dt="2023-11-27T23:49:04.114" v="1957" actId="478"/>
          <ac:picMkLst>
            <pc:docMk/>
            <pc:sldMk cId="73950872" sldId="309"/>
            <ac:picMk id="6" creationId="{6FA43942-226B-1060-DF9E-C9CE266C7CDB}"/>
          </ac:picMkLst>
        </pc:picChg>
        <pc:picChg chg="mod ord">
          <ac:chgData name="Katie Schneider" userId="51859b39-d40f-48c9-b03c-d0c5eb453820" providerId="ADAL" clId="{F321EA23-0CB0-41C2-BD2F-FFBB08E83A32}" dt="2023-11-28T00:04:52.823" v="2143" actId="1076"/>
          <ac:picMkLst>
            <pc:docMk/>
            <pc:sldMk cId="73950872" sldId="309"/>
            <ac:picMk id="7" creationId="{D9F5DAB1-4CEC-C7C4-A879-7184ED18B957}"/>
          </ac:picMkLst>
        </pc:pic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34" creationId="{87C0C7F7-484D-A520-3805-EF00DD18B235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35" creationId="{C8959212-DF20-A32B-4034-2812344CA9F7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36" creationId="{7247DCEA-3DD3-1B50-FB6C-1403A755E5C7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37" creationId="{5CE21570-37E8-4353-07A1-9540CD87108A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39" creationId="{312697F8-417A-76F6-933B-955975E23E80}"/>
          </ac:cxnSpMkLst>
        </pc:cxnChg>
        <pc:cxnChg chg="add del mod">
          <ac:chgData name="Katie Schneider" userId="51859b39-d40f-48c9-b03c-d0c5eb453820" providerId="ADAL" clId="{F321EA23-0CB0-41C2-BD2F-FFBB08E83A32}" dt="2023-11-27T23:54:58.320" v="2028" actId="11529"/>
          <ac:cxnSpMkLst>
            <pc:docMk/>
            <pc:sldMk cId="73950872" sldId="309"/>
            <ac:cxnSpMk id="39" creationId="{B5A187C8-1891-7C6B-269D-A96220902E43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40" creationId="{18C93104-9348-64B9-B1DD-3D56AA98F0CD}"/>
          </ac:cxnSpMkLst>
        </pc:cxnChg>
        <pc:cxnChg chg="add del mod">
          <ac:chgData name="Katie Schneider" userId="51859b39-d40f-48c9-b03c-d0c5eb453820" providerId="ADAL" clId="{F321EA23-0CB0-41C2-BD2F-FFBB08E83A32}" dt="2023-11-27T23:55:32.343" v="2032" actId="478"/>
          <ac:cxnSpMkLst>
            <pc:docMk/>
            <pc:sldMk cId="73950872" sldId="309"/>
            <ac:cxnSpMk id="40" creationId="{2B2823A5-4383-A013-A705-928FFEDF6135}"/>
          </ac:cxnSpMkLst>
        </pc:cxnChg>
        <pc:cxnChg chg="mod topLvl">
          <ac:chgData name="Katie Schneider" userId="51859b39-d40f-48c9-b03c-d0c5eb453820" providerId="ADAL" clId="{F321EA23-0CB0-41C2-BD2F-FFBB08E83A32}" dt="2023-11-28T03:01:57.535" v="5538" actId="164"/>
          <ac:cxnSpMkLst>
            <pc:docMk/>
            <pc:sldMk cId="73950872" sldId="309"/>
            <ac:cxnSpMk id="42" creationId="{747692B1-E464-9A73-ADEE-8D01BD709AB7}"/>
          </ac:cxnSpMkLst>
        </pc:cxnChg>
        <pc:cxnChg chg="mod topLvl">
          <ac:chgData name="Katie Schneider" userId="51859b39-d40f-48c9-b03c-d0c5eb453820" providerId="ADAL" clId="{F321EA23-0CB0-41C2-BD2F-FFBB08E83A32}" dt="2023-11-28T03:01:57.535" v="5538" actId="164"/>
          <ac:cxnSpMkLst>
            <pc:docMk/>
            <pc:sldMk cId="73950872" sldId="309"/>
            <ac:cxnSpMk id="43" creationId="{382AA40B-1523-42D9-5729-7BCE8CFC91F0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44" creationId="{A94B9A1D-E082-42F4-A2B2-61A53956E441}"/>
          </ac:cxnSpMkLst>
        </pc:cxnChg>
        <pc:cxnChg chg="add del">
          <ac:chgData name="Katie Schneider" userId="51859b39-d40f-48c9-b03c-d0c5eb453820" providerId="ADAL" clId="{F321EA23-0CB0-41C2-BD2F-FFBB08E83A32}" dt="2023-11-27T23:55:43.079" v="2034" actId="478"/>
          <ac:cxnSpMkLst>
            <pc:docMk/>
            <pc:sldMk cId="73950872" sldId="309"/>
            <ac:cxnSpMk id="44" creationId="{CF8CAE75-9114-F7B9-72EB-13DBB4046710}"/>
          </ac:cxnSpMkLst>
        </pc:cxnChg>
        <pc:cxnChg chg="mod topLvl">
          <ac:chgData name="Katie Schneider" userId="51859b39-d40f-48c9-b03c-d0c5eb453820" providerId="ADAL" clId="{F321EA23-0CB0-41C2-BD2F-FFBB08E83A32}" dt="2023-11-28T03:01:57.535" v="5538" actId="164"/>
          <ac:cxnSpMkLst>
            <pc:docMk/>
            <pc:sldMk cId="73950872" sldId="309"/>
            <ac:cxnSpMk id="45" creationId="{01C6D83A-AA39-1AD1-6B0C-C0EA9FDA7756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46" creationId="{CD816814-47FB-5916-5CA8-EB159B903C7D}"/>
          </ac:cxnSpMkLst>
        </pc:cxnChg>
        <pc:cxnChg chg="mod topLvl">
          <ac:chgData name="Katie Schneider" userId="51859b39-d40f-48c9-b03c-d0c5eb453820" providerId="ADAL" clId="{F321EA23-0CB0-41C2-BD2F-FFBB08E83A32}" dt="2023-11-28T03:01:57.535" v="5538" actId="164"/>
          <ac:cxnSpMkLst>
            <pc:docMk/>
            <pc:sldMk cId="73950872" sldId="309"/>
            <ac:cxnSpMk id="47" creationId="{F34B7A2F-6BF8-24AE-3D2F-30A868E13EDF}"/>
          </ac:cxnSpMkLst>
        </pc:cxnChg>
        <pc:cxnChg chg="mod topLvl">
          <ac:chgData name="Katie Schneider" userId="51859b39-d40f-48c9-b03c-d0c5eb453820" providerId="ADAL" clId="{F321EA23-0CB0-41C2-BD2F-FFBB08E83A32}" dt="2023-11-28T03:01:57.535" v="5538" actId="164"/>
          <ac:cxnSpMkLst>
            <pc:docMk/>
            <pc:sldMk cId="73950872" sldId="309"/>
            <ac:cxnSpMk id="48" creationId="{9CD46FCD-A3C3-8BA3-5393-251C01F594B5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49" creationId="{640DD1D0-3D3C-4AC0-0255-077AC6322D80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50" creationId="{293C20EA-E876-ED72-308D-111DAAFFF3CC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51" creationId="{9B4912C0-2E33-E3F5-5DE2-7B52474D6F00}"/>
          </ac:cxnSpMkLst>
        </pc:cxnChg>
        <pc:cxnChg chg="add del mod">
          <ac:chgData name="Katie Schneider" userId="51859b39-d40f-48c9-b03c-d0c5eb453820" providerId="ADAL" clId="{F321EA23-0CB0-41C2-BD2F-FFBB08E83A32}" dt="2023-11-27T23:59:04.395" v="2072" actId="478"/>
          <ac:cxnSpMkLst>
            <pc:docMk/>
            <pc:sldMk cId="73950872" sldId="309"/>
            <ac:cxnSpMk id="52" creationId="{EF25B203-1B84-0003-345F-3289A892808E}"/>
          </ac:cxnSpMkLst>
        </pc:cxnChg>
        <pc:cxnChg chg="mod">
          <ac:chgData name="Katie Schneider" userId="51859b39-d40f-48c9-b03c-d0c5eb453820" providerId="ADAL" clId="{F321EA23-0CB0-41C2-BD2F-FFBB08E83A32}" dt="2023-11-28T02:57:06.218" v="5509" actId="478"/>
          <ac:cxnSpMkLst>
            <pc:docMk/>
            <pc:sldMk cId="73950872" sldId="309"/>
            <ac:cxnSpMk id="52" creationId="{FF5F7646-1E02-3B97-0EE0-E3A44A7E7637}"/>
          </ac:cxnSpMkLst>
        </pc:cxnChg>
        <pc:cxnChg chg="mod">
          <ac:chgData name="Katie Schneider" userId="51859b39-d40f-48c9-b03c-d0c5eb453820" providerId="ADAL" clId="{F321EA23-0CB0-41C2-BD2F-FFBB08E83A32}" dt="2023-11-28T02:57:06.218" v="5509" actId="478"/>
          <ac:cxnSpMkLst>
            <pc:docMk/>
            <pc:sldMk cId="73950872" sldId="309"/>
            <ac:cxnSpMk id="53" creationId="{22D9C74D-46C3-A51C-E50C-F253CF4CE104}"/>
          </ac:cxnSpMkLst>
        </pc:cxnChg>
        <pc:cxnChg chg="mod">
          <ac:chgData name="Katie Schneider" userId="51859b39-d40f-48c9-b03c-d0c5eb453820" providerId="ADAL" clId="{F321EA23-0CB0-41C2-BD2F-FFBB08E83A32}" dt="2023-11-28T02:57:06.218" v="5509" actId="478"/>
          <ac:cxnSpMkLst>
            <pc:docMk/>
            <pc:sldMk cId="73950872" sldId="309"/>
            <ac:cxnSpMk id="54" creationId="{42DED127-BBD5-B706-D8C7-BCDD945CBD86}"/>
          </ac:cxnSpMkLst>
        </pc:cxnChg>
        <pc:cxnChg chg="mod">
          <ac:chgData name="Katie Schneider" userId="51859b39-d40f-48c9-b03c-d0c5eb453820" providerId="ADAL" clId="{F321EA23-0CB0-41C2-BD2F-FFBB08E83A32}" dt="2023-11-28T02:57:06.218" v="5509" actId="478"/>
          <ac:cxnSpMkLst>
            <pc:docMk/>
            <pc:sldMk cId="73950872" sldId="309"/>
            <ac:cxnSpMk id="55" creationId="{6F4FE031-75DA-8836-3A0B-09A3F93774BC}"/>
          </ac:cxnSpMkLst>
        </pc:cxnChg>
        <pc:cxnChg chg="mod">
          <ac:chgData name="Katie Schneider" userId="51859b39-d40f-48c9-b03c-d0c5eb453820" providerId="ADAL" clId="{F321EA23-0CB0-41C2-BD2F-FFBB08E83A32}" dt="2023-11-28T02:57:06.218" v="5509" actId="478"/>
          <ac:cxnSpMkLst>
            <pc:docMk/>
            <pc:sldMk cId="73950872" sldId="309"/>
            <ac:cxnSpMk id="56" creationId="{CD6359B6-2AAD-A39E-FE3E-4CDA392CD148}"/>
          </ac:cxnSpMkLst>
        </pc:cxnChg>
        <pc:cxnChg chg="mod">
          <ac:chgData name="Katie Schneider" userId="51859b39-d40f-48c9-b03c-d0c5eb453820" providerId="ADAL" clId="{F321EA23-0CB0-41C2-BD2F-FFBB08E83A32}" dt="2023-11-28T02:57:06.218" v="5509" actId="478"/>
          <ac:cxnSpMkLst>
            <pc:docMk/>
            <pc:sldMk cId="73950872" sldId="309"/>
            <ac:cxnSpMk id="57" creationId="{7668CFAC-6D1B-A901-E25A-5D79997BAE78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59" creationId="{88A739E0-E20B-9925-2B47-9B7238521BA1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60" creationId="{42D5F378-7203-94B9-466F-A0EB2989743A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61" creationId="{258563D8-F46E-1DD7-3751-854F1B129467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62" creationId="{34166D34-3C0C-9621-1200-AC5B41ACBACF}"/>
          </ac:cxnSpMkLst>
        </pc:cxnChg>
        <pc:cxnChg chg="add del mod">
          <ac:chgData name="Katie Schneider" userId="51859b39-d40f-48c9-b03c-d0c5eb453820" providerId="ADAL" clId="{F321EA23-0CB0-41C2-BD2F-FFBB08E83A32}" dt="2023-11-27T23:59:23.761" v="2075" actId="478"/>
          <ac:cxnSpMkLst>
            <pc:docMk/>
            <pc:sldMk cId="73950872" sldId="309"/>
            <ac:cxnSpMk id="63" creationId="{61D54646-5693-E742-2B60-35E3F26F4E30}"/>
          </ac:cxnSpMkLst>
        </pc:cxnChg>
        <pc:cxnChg chg="mod topLvl">
          <ac:chgData name="Katie Schneider" userId="51859b39-d40f-48c9-b03c-d0c5eb453820" providerId="ADAL" clId="{F321EA23-0CB0-41C2-BD2F-FFBB08E83A32}" dt="2023-11-28T03:01:57.535" v="5538" actId="164"/>
          <ac:cxnSpMkLst>
            <pc:docMk/>
            <pc:sldMk cId="73950872" sldId="309"/>
            <ac:cxnSpMk id="64" creationId="{673BA8B3-ED12-686A-177C-7CD75462E53D}"/>
          </ac:cxnSpMkLst>
        </pc:cxnChg>
        <pc:cxnChg chg="mod topLvl">
          <ac:chgData name="Katie Schneider" userId="51859b39-d40f-48c9-b03c-d0c5eb453820" providerId="ADAL" clId="{F321EA23-0CB0-41C2-BD2F-FFBB08E83A32}" dt="2023-11-28T03:01:57.535" v="5538" actId="164"/>
          <ac:cxnSpMkLst>
            <pc:docMk/>
            <pc:sldMk cId="73950872" sldId="309"/>
            <ac:cxnSpMk id="65" creationId="{058E6C87-10F5-8C62-9ADA-F9D90724D2A7}"/>
          </ac:cxnSpMkLst>
        </pc:cxnChg>
        <pc:cxnChg chg="mod topLvl">
          <ac:chgData name="Katie Schneider" userId="51859b39-d40f-48c9-b03c-d0c5eb453820" providerId="ADAL" clId="{F321EA23-0CB0-41C2-BD2F-FFBB08E83A32}" dt="2023-11-28T03:01:57.535" v="5538" actId="164"/>
          <ac:cxnSpMkLst>
            <pc:docMk/>
            <pc:sldMk cId="73950872" sldId="309"/>
            <ac:cxnSpMk id="67" creationId="{9A9A53DD-98C4-2146-2F65-F599CDC9A3A0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69" creationId="{E2A8E6C7-7694-75DD-8BD6-FABBB6D0FA61}"/>
          </ac:cxnSpMkLst>
        </pc:cxnChg>
        <pc:cxnChg chg="mod topLvl">
          <ac:chgData name="Katie Schneider" userId="51859b39-d40f-48c9-b03c-d0c5eb453820" providerId="ADAL" clId="{F321EA23-0CB0-41C2-BD2F-FFBB08E83A32}" dt="2023-11-28T03:01:57.535" v="5538" actId="164"/>
          <ac:cxnSpMkLst>
            <pc:docMk/>
            <pc:sldMk cId="73950872" sldId="309"/>
            <ac:cxnSpMk id="70" creationId="{63F985C9-4513-D1BC-8FB3-6CAD89D45131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71" creationId="{DAD01904-CE74-2548-69E4-6601796C23C3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79" creationId="{2F8ADA42-7288-7909-E216-6A91B1DDEB36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80" creationId="{B3BEC56A-A655-DA56-D331-3153226A2103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83" creationId="{97F749EC-A1E7-0B11-C58B-547FA81AABE2}"/>
          </ac:cxnSpMkLst>
        </pc:cxnChg>
        <pc:cxnChg chg="add mod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84" creationId="{FBCE77DF-C013-DB24-B360-B2A80CAF115D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95" creationId="{8DDC4C6B-1EA2-A80F-5B75-4E08EC86AFBB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96" creationId="{81A5822F-48DF-103E-9D6A-D2B499A34BB4}"/>
          </ac:cxnSpMkLst>
        </pc:cxnChg>
        <pc:cxnChg chg="mod topLvl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100" creationId="{FFD90177-6B18-8736-0DAD-C10A8531461C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105" creationId="{56267C15-9EDC-9ABF-A057-EBBE503E2B47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106" creationId="{23E1EEF1-A219-EE44-88BE-B37D4E795BA1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112" creationId="{5B00ACB1-A0BE-1C70-776A-1357C9F660E5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113" creationId="{AD0D3BDC-F404-9C2A-AB2C-03D7F7E7D193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114" creationId="{DA8A7D4C-2ED5-59CE-61E0-36C114272A76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115" creationId="{56A97EFE-C85E-F8A3-6F73-6E225A4D71CA}"/>
          </ac:cxnSpMkLst>
        </pc:cxnChg>
        <pc:cxnChg chg="mod topLvl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117" creationId="{2A3499F1-4174-9FB6-E025-94AD11BABBF4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119" creationId="{92F66C49-7AE5-02F0-2BC7-6544A5856838}"/>
          </ac:cxnSpMkLst>
        </pc:cxnChg>
        <pc:cxnChg chg="mod">
          <ac:chgData name="Katie Schneider" userId="51859b39-d40f-48c9-b03c-d0c5eb453820" providerId="ADAL" clId="{F321EA23-0CB0-41C2-BD2F-FFBB08E83A32}" dt="2023-11-28T02:56:46.291" v="5504"/>
          <ac:cxnSpMkLst>
            <pc:docMk/>
            <pc:sldMk cId="73950872" sldId="309"/>
            <ac:cxnSpMk id="120" creationId="{A09A25D0-22FB-8E6C-307F-DBDCB53CDD9A}"/>
          </ac:cxnSpMkLst>
        </pc:cxnChg>
        <pc:cxnChg chg="mod topLvl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124" creationId="{054E30BE-D0B7-DD92-4FB4-C22F85A726D7}"/>
          </ac:cxnSpMkLst>
        </pc:cxnChg>
        <pc:cxnChg chg="mod topLvl">
          <ac:chgData name="Katie Schneider" userId="51859b39-d40f-48c9-b03c-d0c5eb453820" providerId="ADAL" clId="{F321EA23-0CB0-41C2-BD2F-FFBB08E83A32}" dt="2023-11-28T03:01:40.312" v="5537" actId="165"/>
          <ac:cxnSpMkLst>
            <pc:docMk/>
            <pc:sldMk cId="73950872" sldId="309"/>
            <ac:cxnSpMk id="132" creationId="{4EA12393-DA78-63E4-F48D-D0B62B9D8196}"/>
          </ac:cxnSpMkLst>
        </pc:cxnChg>
      </pc:sldChg>
      <pc:sldChg chg="addSp delSp modSp mod modTransition">
        <pc:chgData name="Katie Schneider" userId="51859b39-d40f-48c9-b03c-d0c5eb453820" providerId="ADAL" clId="{F321EA23-0CB0-41C2-BD2F-FFBB08E83A32}" dt="2023-11-28T03:01:29.093" v="5536" actId="1076"/>
        <pc:sldMkLst>
          <pc:docMk/>
          <pc:sldMk cId="1344037157" sldId="310"/>
        </pc:sldMkLst>
        <pc:spChg chg="mod">
          <ac:chgData name="Katie Schneider" userId="51859b39-d40f-48c9-b03c-d0c5eb453820" providerId="ADAL" clId="{F321EA23-0CB0-41C2-BD2F-FFBB08E83A32}" dt="2023-11-28T03:00:40.831" v="5532" actId="465"/>
          <ac:spMkLst>
            <pc:docMk/>
            <pc:sldMk cId="1344037157" sldId="310"/>
            <ac:spMk id="2" creationId="{4290571F-AD1A-CE73-1030-88ECF01471B6}"/>
          </ac:spMkLst>
        </pc:spChg>
        <pc:spChg chg="mod">
          <ac:chgData name="Katie Schneider" userId="51859b39-d40f-48c9-b03c-d0c5eb453820" providerId="ADAL" clId="{F321EA23-0CB0-41C2-BD2F-FFBB08E83A32}" dt="2023-11-28T01:42:43.378" v="4474" actId="255"/>
          <ac:spMkLst>
            <pc:docMk/>
            <pc:sldMk cId="1344037157" sldId="310"/>
            <ac:spMk id="7" creationId="{8FD978AE-633E-E73B-C9DF-0989EF9C4D49}"/>
          </ac:spMkLst>
        </pc:spChg>
        <pc:spChg chg="mod">
          <ac:chgData name="Katie Schneider" userId="51859b39-d40f-48c9-b03c-d0c5eb453820" providerId="ADAL" clId="{F321EA23-0CB0-41C2-BD2F-FFBB08E83A32}" dt="2023-11-28T03:01:29.093" v="5536" actId="1076"/>
          <ac:spMkLst>
            <pc:docMk/>
            <pc:sldMk cId="1344037157" sldId="310"/>
            <ac:spMk id="9" creationId="{26FA7AAB-7043-FBDA-B4D8-381126048D46}"/>
          </ac:spMkLst>
        </pc:spChg>
        <pc:spChg chg="mod">
          <ac:chgData name="Katie Schneider" userId="51859b39-d40f-48c9-b03c-d0c5eb453820" providerId="ADAL" clId="{F321EA23-0CB0-41C2-BD2F-FFBB08E83A32}" dt="2023-11-28T03:01:29.093" v="5536" actId="1076"/>
          <ac:spMkLst>
            <pc:docMk/>
            <pc:sldMk cId="1344037157" sldId="310"/>
            <ac:spMk id="11" creationId="{47D61893-D1FA-AA3F-0AEF-086DF751D230}"/>
          </ac:spMkLst>
        </pc:spChg>
        <pc:spChg chg="mod">
          <ac:chgData name="Katie Schneider" userId="51859b39-d40f-48c9-b03c-d0c5eb453820" providerId="ADAL" clId="{F321EA23-0CB0-41C2-BD2F-FFBB08E83A32}" dt="2023-11-28T03:01:29.093" v="5536" actId="1076"/>
          <ac:spMkLst>
            <pc:docMk/>
            <pc:sldMk cId="1344037157" sldId="310"/>
            <ac:spMk id="16" creationId="{10590150-AD58-F992-854F-636E5112318F}"/>
          </ac:spMkLst>
        </pc:spChg>
        <pc:grpChg chg="add del mod">
          <ac:chgData name="Katie Schneider" userId="51859b39-d40f-48c9-b03c-d0c5eb453820" providerId="ADAL" clId="{F321EA23-0CB0-41C2-BD2F-FFBB08E83A32}" dt="2023-11-28T02:59:01.457" v="5514" actId="165"/>
          <ac:grpSpMkLst>
            <pc:docMk/>
            <pc:sldMk cId="1344037157" sldId="310"/>
            <ac:grpSpMk id="18" creationId="{EB88723B-65E6-3074-333F-47C321E80A6E}"/>
          </ac:grpSpMkLst>
        </pc:grpChg>
        <pc:grpChg chg="add mod">
          <ac:chgData name="Katie Schneider" userId="51859b39-d40f-48c9-b03c-d0c5eb453820" providerId="ADAL" clId="{F321EA23-0CB0-41C2-BD2F-FFBB08E83A32}" dt="2023-11-28T03:01:29.093" v="5536" actId="1076"/>
          <ac:grpSpMkLst>
            <pc:docMk/>
            <pc:sldMk cId="1344037157" sldId="310"/>
            <ac:grpSpMk id="20" creationId="{708AA1E4-E7FF-F6C2-50E9-CEFC0E8F8321}"/>
          </ac:grpSpMkLst>
        </pc:grpChg>
        <pc:graphicFrameChg chg="mod">
          <ac:chgData name="Katie Schneider" userId="51859b39-d40f-48c9-b03c-d0c5eb453820" providerId="ADAL" clId="{F321EA23-0CB0-41C2-BD2F-FFBB08E83A32}" dt="2023-11-28T03:01:29.093" v="5536" actId="1076"/>
          <ac:graphicFrameMkLst>
            <pc:docMk/>
            <pc:sldMk cId="1344037157" sldId="310"/>
            <ac:graphicFrameMk id="6" creationId="{3CBBCA50-975E-BD33-A3AD-2E42EAB18E96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01:29.093" v="5536" actId="1076"/>
          <ac:graphicFrameMkLst>
            <pc:docMk/>
            <pc:sldMk cId="1344037157" sldId="310"/>
            <ac:graphicFrameMk id="10" creationId="{96BD8C76-C88B-63C8-797D-208E204B837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01:29.093" v="5536" actId="1076"/>
          <ac:graphicFrameMkLst>
            <pc:docMk/>
            <pc:sldMk cId="1344037157" sldId="310"/>
            <ac:graphicFrameMk id="13" creationId="{4A28DC95-98BF-B910-81A6-4A14D20A276A}"/>
          </ac:graphicFrameMkLst>
        </pc:graphicFrame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19" creationId="{64873301-8D0C-30A3-B744-BF7215E44D92}"/>
          </ac:cxnSpMkLst>
        </pc:cxn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23" creationId="{89BB9101-8539-69BB-D540-12BEB4DFC32F}"/>
          </ac:cxnSpMkLst>
        </pc:cxn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28" creationId="{3BC04E59-6EB8-AF15-621D-81AFA89F7C46}"/>
          </ac:cxnSpMkLst>
        </pc:cxn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31" creationId="{FE4B0DF7-1F32-29B3-DED9-EBE3DF47B29A}"/>
          </ac:cxnSpMkLst>
        </pc:cxn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34" creationId="{585EA2AC-D2DD-147F-9B25-7B5DEB69321D}"/>
          </ac:cxnSpMkLst>
        </pc:cxn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37" creationId="{449B407B-27DB-1FC1-431A-19C442DD1965}"/>
          </ac:cxnSpMkLst>
        </pc:cxn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40" creationId="{3E94B5E4-A755-7EA2-B9FB-E2A8DE7202CA}"/>
          </ac:cxnSpMkLst>
        </pc:cxn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43" creationId="{5FB02E39-9B67-109C-784E-9FE2BC4705AE}"/>
          </ac:cxnSpMkLst>
        </pc:cxn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49" creationId="{1F9B02C0-EA7D-0648-8B23-F8168FF8FD6C}"/>
          </ac:cxnSpMkLst>
        </pc:cxnChg>
        <pc:cxnChg chg="mod topLvl">
          <ac:chgData name="Katie Schneider" userId="51859b39-d40f-48c9-b03c-d0c5eb453820" providerId="ADAL" clId="{F321EA23-0CB0-41C2-BD2F-FFBB08E83A32}" dt="2023-11-28T02:59:04.560" v="5515" actId="164"/>
          <ac:cxnSpMkLst>
            <pc:docMk/>
            <pc:sldMk cId="1344037157" sldId="310"/>
            <ac:cxnSpMk id="52" creationId="{481B99D9-0B4B-45BD-9555-7F79BA3CD165}"/>
          </ac:cxnSpMkLst>
        </pc:cxnChg>
      </pc:sldChg>
      <pc:sldChg chg="modSp mod modTransition">
        <pc:chgData name="Katie Schneider" userId="51859b39-d40f-48c9-b03c-d0c5eb453820" providerId="ADAL" clId="{F321EA23-0CB0-41C2-BD2F-FFBB08E83A32}" dt="2023-11-28T03:10:20.400" v="5597" actId="12788"/>
        <pc:sldMkLst>
          <pc:docMk/>
          <pc:sldMk cId="2928819383" sldId="311"/>
        </pc:sldMkLst>
        <pc:spChg chg="mod">
          <ac:chgData name="Katie Schneider" userId="51859b39-d40f-48c9-b03c-d0c5eb453820" providerId="ADAL" clId="{F321EA23-0CB0-41C2-BD2F-FFBB08E83A32}" dt="2023-11-28T03:06:56.831" v="5576" actId="12788"/>
          <ac:spMkLst>
            <pc:docMk/>
            <pc:sldMk cId="2928819383" sldId="311"/>
            <ac:spMk id="2" creationId="{4290571F-AD1A-CE73-1030-88ECF01471B6}"/>
          </ac:spMkLst>
        </pc:spChg>
        <pc:spChg chg="mod">
          <ac:chgData name="Katie Schneider" userId="51859b39-d40f-48c9-b03c-d0c5eb453820" providerId="ADAL" clId="{F321EA23-0CB0-41C2-BD2F-FFBB08E83A32}" dt="2023-11-28T01:45:40.251" v="4498" actId="255"/>
          <ac:spMkLst>
            <pc:docMk/>
            <pc:sldMk cId="2928819383" sldId="311"/>
            <ac:spMk id="6" creationId="{BCE2C434-83A7-B6D2-DEC1-9912955E7DF2}"/>
          </ac:spMkLst>
        </pc:spChg>
        <pc:spChg chg="mod">
          <ac:chgData name="Katie Schneider" userId="51859b39-d40f-48c9-b03c-d0c5eb453820" providerId="ADAL" clId="{F321EA23-0CB0-41C2-BD2F-FFBB08E83A32}" dt="2023-11-28T03:06:56.831" v="5576" actId="12788"/>
          <ac:spMkLst>
            <pc:docMk/>
            <pc:sldMk cId="2928819383" sldId="311"/>
            <ac:spMk id="11" creationId="{47D61893-D1FA-AA3F-0AEF-086DF751D230}"/>
          </ac:spMkLst>
        </pc:spChg>
        <pc:spChg chg="mod">
          <ac:chgData name="Katie Schneider" userId="51859b39-d40f-48c9-b03c-d0c5eb453820" providerId="ADAL" clId="{F321EA23-0CB0-41C2-BD2F-FFBB08E83A32}" dt="2023-11-28T03:08:13.964" v="5586" actId="12789"/>
          <ac:spMkLst>
            <pc:docMk/>
            <pc:sldMk cId="2928819383" sldId="311"/>
            <ac:spMk id="18" creationId="{1AD012CD-632F-0AFD-A8D5-D79C4354CC31}"/>
          </ac:spMkLst>
        </pc:spChg>
        <pc:spChg chg="mod">
          <ac:chgData name="Katie Schneider" userId="51859b39-d40f-48c9-b03c-d0c5eb453820" providerId="ADAL" clId="{F321EA23-0CB0-41C2-BD2F-FFBB08E83A32}" dt="2023-11-28T03:08:13.964" v="5586" actId="12789"/>
          <ac:spMkLst>
            <pc:docMk/>
            <pc:sldMk cId="2928819383" sldId="311"/>
            <ac:spMk id="20" creationId="{D9077A21-52ED-1305-A147-0FFE90770DDD}"/>
          </ac:spMkLst>
        </pc:spChg>
        <pc:spChg chg="mod">
          <ac:chgData name="Katie Schneider" userId="51859b39-d40f-48c9-b03c-d0c5eb453820" providerId="ADAL" clId="{F321EA23-0CB0-41C2-BD2F-FFBB08E83A32}" dt="2023-11-28T03:08:06.469" v="5585" actId="12789"/>
          <ac:spMkLst>
            <pc:docMk/>
            <pc:sldMk cId="2928819383" sldId="311"/>
            <ac:spMk id="24" creationId="{5AD719B8-76F1-AEA3-53B4-856453CB6DD2}"/>
          </ac:spMkLst>
        </pc:spChg>
        <pc:spChg chg="mod">
          <ac:chgData name="Katie Schneider" userId="51859b39-d40f-48c9-b03c-d0c5eb453820" providerId="ADAL" clId="{F321EA23-0CB0-41C2-BD2F-FFBB08E83A32}" dt="2023-11-28T03:08:06.469" v="5585" actId="12789"/>
          <ac:spMkLst>
            <pc:docMk/>
            <pc:sldMk cId="2928819383" sldId="311"/>
            <ac:spMk id="26" creationId="{9A0558D9-BB69-052A-E995-10D9ABAAB508}"/>
          </ac:spMkLst>
        </pc:spChg>
        <pc:spChg chg="mod">
          <ac:chgData name="Katie Schneider" userId="51859b39-d40f-48c9-b03c-d0c5eb453820" providerId="ADAL" clId="{F321EA23-0CB0-41C2-BD2F-FFBB08E83A32}" dt="2023-11-28T03:06:56.831" v="5576" actId="12788"/>
          <ac:spMkLst>
            <pc:docMk/>
            <pc:sldMk cId="2928819383" sldId="311"/>
            <ac:spMk id="27" creationId="{607F378B-6B21-4D36-0893-2363F80E5DB0}"/>
          </ac:spMkLst>
        </pc:spChg>
        <pc:spChg chg="mod">
          <ac:chgData name="Katie Schneider" userId="51859b39-d40f-48c9-b03c-d0c5eb453820" providerId="ADAL" clId="{F321EA23-0CB0-41C2-BD2F-FFBB08E83A32}" dt="2023-11-28T03:08:22.155" v="5587" actId="12789"/>
          <ac:spMkLst>
            <pc:docMk/>
            <pc:sldMk cId="2928819383" sldId="311"/>
            <ac:spMk id="30" creationId="{AC052937-A6A7-317A-DB04-42E904994102}"/>
          </ac:spMkLst>
        </pc:spChg>
        <pc:graphicFrameChg chg="mod">
          <ac:chgData name="Katie Schneider" userId="51859b39-d40f-48c9-b03c-d0c5eb453820" providerId="ADAL" clId="{F321EA23-0CB0-41C2-BD2F-FFBB08E83A32}" dt="2023-11-28T03:10:20.400" v="5597" actId="12788"/>
          <ac:graphicFrameMkLst>
            <pc:docMk/>
            <pc:sldMk cId="2928819383" sldId="311"/>
            <ac:graphicFrameMk id="7" creationId="{4B12E838-394C-6700-C7FE-0908E292B9C6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0:14.945" v="5596" actId="12788"/>
          <ac:graphicFrameMkLst>
            <pc:docMk/>
            <pc:sldMk cId="2928819383" sldId="311"/>
            <ac:graphicFrameMk id="10" creationId="{96BD8C76-C88B-63C8-797D-208E204B837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0:14.945" v="5596" actId="12788"/>
          <ac:graphicFrameMkLst>
            <pc:docMk/>
            <pc:sldMk cId="2928819383" sldId="311"/>
            <ac:graphicFrameMk id="22" creationId="{741C7B34-7F07-C967-A689-A9CBE2964F02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0:20.400" v="5597" actId="12788"/>
          <ac:graphicFrameMkLst>
            <pc:docMk/>
            <pc:sldMk cId="2928819383" sldId="311"/>
            <ac:graphicFrameMk id="25" creationId="{107BC2ED-D2E6-BB6F-F2D8-FE322F07B126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08:22.155" v="5587" actId="12789"/>
          <ac:graphicFrameMkLst>
            <pc:docMk/>
            <pc:sldMk cId="2928819383" sldId="311"/>
            <ac:graphicFrameMk id="29" creationId="{24EBE127-8FBB-34EE-3438-A2DB63D1E2BF}"/>
          </ac:graphicFrameMkLst>
        </pc:graphicFrameChg>
      </pc:sldChg>
      <pc:sldChg chg="addSp modSp mod modTransition">
        <pc:chgData name="Katie Schneider" userId="51859b39-d40f-48c9-b03c-d0c5eb453820" providerId="ADAL" clId="{F321EA23-0CB0-41C2-BD2F-FFBB08E83A32}" dt="2023-11-28T03:15:17.303" v="5623" actId="20577"/>
        <pc:sldMkLst>
          <pc:docMk/>
          <pc:sldMk cId="3381854241" sldId="312"/>
        </pc:sldMkLst>
        <pc:spChg chg="mod">
          <ac:chgData name="Katie Schneider" userId="51859b39-d40f-48c9-b03c-d0c5eb453820" providerId="ADAL" clId="{F321EA23-0CB0-41C2-BD2F-FFBB08E83A32}" dt="2023-11-28T01:45:33.547" v="4497" actId="255"/>
          <ac:spMkLst>
            <pc:docMk/>
            <pc:sldMk cId="3381854241" sldId="312"/>
            <ac:spMk id="2" creationId="{BF951CBA-8638-54DA-CB64-890193A01955}"/>
          </ac:spMkLst>
        </pc:spChg>
        <pc:spChg chg="mod">
          <ac:chgData name="Katie Schneider" userId="51859b39-d40f-48c9-b03c-d0c5eb453820" providerId="ADAL" clId="{F321EA23-0CB0-41C2-BD2F-FFBB08E83A32}" dt="2023-11-28T03:15:17.303" v="5623" actId="20577"/>
          <ac:spMkLst>
            <pc:docMk/>
            <pc:sldMk cId="3381854241" sldId="312"/>
            <ac:spMk id="9" creationId="{26FA7AAB-7043-FBDA-B4D8-381126048D46}"/>
          </ac:spMkLst>
        </pc:spChg>
        <pc:spChg chg="mod">
          <ac:chgData name="Katie Schneider" userId="51859b39-d40f-48c9-b03c-d0c5eb453820" providerId="ADAL" clId="{F321EA23-0CB0-41C2-BD2F-FFBB08E83A32}" dt="2023-11-28T03:09:32.108" v="5592" actId="12789"/>
          <ac:spMkLst>
            <pc:docMk/>
            <pc:sldMk cId="3381854241" sldId="312"/>
            <ac:spMk id="11" creationId="{47D61893-D1FA-AA3F-0AEF-086DF751D230}"/>
          </ac:spMkLst>
        </pc:spChg>
        <pc:spChg chg="mod">
          <ac:chgData name="Katie Schneider" userId="51859b39-d40f-48c9-b03c-d0c5eb453820" providerId="ADAL" clId="{F321EA23-0CB0-41C2-BD2F-FFBB08E83A32}" dt="2023-11-28T03:09:40.620" v="5593" actId="12789"/>
          <ac:spMkLst>
            <pc:docMk/>
            <pc:sldMk cId="3381854241" sldId="312"/>
            <ac:spMk id="16" creationId="{10590150-AD58-F992-854F-636E5112318F}"/>
          </ac:spMkLst>
        </pc:spChg>
        <pc:grpChg chg="add mod">
          <ac:chgData name="Katie Schneider" userId="51859b39-d40f-48c9-b03c-d0c5eb453820" providerId="ADAL" clId="{F321EA23-0CB0-41C2-BD2F-FFBB08E83A32}" dt="2023-11-28T03:09:53.592" v="5595" actId="1076"/>
          <ac:grpSpMkLst>
            <pc:docMk/>
            <pc:sldMk cId="3381854241" sldId="312"/>
            <ac:grpSpMk id="6" creationId="{99DDBAFA-3DC1-DFFE-B40F-2A1773F9F23C}"/>
          </ac:grpSpMkLst>
        </pc:grpChg>
        <pc:graphicFrameChg chg="mod">
          <ac:chgData name="Katie Schneider" userId="51859b39-d40f-48c9-b03c-d0c5eb453820" providerId="ADAL" clId="{F321EA23-0CB0-41C2-BD2F-FFBB08E83A32}" dt="2023-11-28T03:09:32.108" v="5592" actId="12789"/>
          <ac:graphicFrameMkLst>
            <pc:docMk/>
            <pc:sldMk cId="3381854241" sldId="312"/>
            <ac:graphicFrameMk id="10" creationId="{96BD8C76-C88B-63C8-797D-208E204B837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09:40.620" v="5593" actId="12789"/>
          <ac:graphicFrameMkLst>
            <pc:docMk/>
            <pc:sldMk cId="3381854241" sldId="312"/>
            <ac:graphicFrameMk id="13" creationId="{4A28DC95-98BF-B910-81A6-4A14D20A276A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09:45.760" v="5594" actId="12789"/>
          <ac:graphicFrameMkLst>
            <pc:docMk/>
            <pc:sldMk cId="3381854241" sldId="312"/>
            <ac:graphicFrameMk id="42" creationId="{BB89C082-6D46-AA63-BC3F-CBC87D6E0181}"/>
          </ac:graphicFrameMkLst>
        </pc:graphicFrameChg>
        <pc:cxnChg chg="mod">
          <ac:chgData name="Katie Schneider" userId="51859b39-d40f-48c9-b03c-d0c5eb453820" providerId="ADAL" clId="{F321EA23-0CB0-41C2-BD2F-FFBB08E83A32}" dt="2023-11-28T03:08:53.144" v="5588" actId="164"/>
          <ac:cxnSpMkLst>
            <pc:docMk/>
            <pc:sldMk cId="3381854241" sldId="312"/>
            <ac:cxnSpMk id="21" creationId="{496D845D-A9F4-506A-F1FF-3F46EE44E06F}"/>
          </ac:cxnSpMkLst>
        </pc:cxnChg>
        <pc:cxnChg chg="mod">
          <ac:chgData name="Katie Schneider" userId="51859b39-d40f-48c9-b03c-d0c5eb453820" providerId="ADAL" clId="{F321EA23-0CB0-41C2-BD2F-FFBB08E83A32}" dt="2023-11-28T03:08:53.144" v="5588" actId="164"/>
          <ac:cxnSpMkLst>
            <pc:docMk/>
            <pc:sldMk cId="3381854241" sldId="312"/>
            <ac:cxnSpMk id="46" creationId="{B303DF32-8C78-F373-A946-DA59E37BFBE7}"/>
          </ac:cxnSpMkLst>
        </pc:cxnChg>
        <pc:cxnChg chg="mod">
          <ac:chgData name="Katie Schneider" userId="51859b39-d40f-48c9-b03c-d0c5eb453820" providerId="ADAL" clId="{F321EA23-0CB0-41C2-BD2F-FFBB08E83A32}" dt="2023-11-28T03:08:53.144" v="5588" actId="164"/>
          <ac:cxnSpMkLst>
            <pc:docMk/>
            <pc:sldMk cId="3381854241" sldId="312"/>
            <ac:cxnSpMk id="51" creationId="{727F980B-C0C8-6D23-2B55-9A76468D6300}"/>
          </ac:cxnSpMkLst>
        </pc:cxnChg>
        <pc:cxnChg chg="mod">
          <ac:chgData name="Katie Schneider" userId="51859b39-d40f-48c9-b03c-d0c5eb453820" providerId="ADAL" clId="{F321EA23-0CB0-41C2-BD2F-FFBB08E83A32}" dt="2023-11-28T03:08:53.144" v="5588" actId="164"/>
          <ac:cxnSpMkLst>
            <pc:docMk/>
            <pc:sldMk cId="3381854241" sldId="312"/>
            <ac:cxnSpMk id="55" creationId="{43EC87DA-A8FA-7C72-1AA9-9B8469399A3D}"/>
          </ac:cxnSpMkLst>
        </pc:cxnChg>
        <pc:cxnChg chg="mod">
          <ac:chgData name="Katie Schneider" userId="51859b39-d40f-48c9-b03c-d0c5eb453820" providerId="ADAL" clId="{F321EA23-0CB0-41C2-BD2F-FFBB08E83A32}" dt="2023-11-28T03:08:53.144" v="5588" actId="164"/>
          <ac:cxnSpMkLst>
            <pc:docMk/>
            <pc:sldMk cId="3381854241" sldId="312"/>
            <ac:cxnSpMk id="58" creationId="{CFB030D6-79AB-B772-569E-948CF42C8387}"/>
          </ac:cxnSpMkLst>
        </pc:cxnChg>
        <pc:cxnChg chg="mod">
          <ac:chgData name="Katie Schneider" userId="51859b39-d40f-48c9-b03c-d0c5eb453820" providerId="ADAL" clId="{F321EA23-0CB0-41C2-BD2F-FFBB08E83A32}" dt="2023-11-28T03:08:53.144" v="5588" actId="164"/>
          <ac:cxnSpMkLst>
            <pc:docMk/>
            <pc:sldMk cId="3381854241" sldId="312"/>
            <ac:cxnSpMk id="61" creationId="{2EC37A49-A0DA-A476-68D1-83610559C549}"/>
          </ac:cxnSpMkLst>
        </pc:cxnChg>
        <pc:cxnChg chg="mod">
          <ac:chgData name="Katie Schneider" userId="51859b39-d40f-48c9-b03c-d0c5eb453820" providerId="ADAL" clId="{F321EA23-0CB0-41C2-BD2F-FFBB08E83A32}" dt="2023-11-28T03:08:53.144" v="5588" actId="164"/>
          <ac:cxnSpMkLst>
            <pc:docMk/>
            <pc:sldMk cId="3381854241" sldId="312"/>
            <ac:cxnSpMk id="69" creationId="{AD1F770E-3F2D-0A27-4722-C23D9F097909}"/>
          </ac:cxnSpMkLst>
        </pc:cxnChg>
        <pc:cxnChg chg="mod">
          <ac:chgData name="Katie Schneider" userId="51859b39-d40f-48c9-b03c-d0c5eb453820" providerId="ADAL" clId="{F321EA23-0CB0-41C2-BD2F-FFBB08E83A32}" dt="2023-11-28T03:08:53.144" v="5588" actId="164"/>
          <ac:cxnSpMkLst>
            <pc:docMk/>
            <pc:sldMk cId="3381854241" sldId="312"/>
            <ac:cxnSpMk id="72" creationId="{3B07CFD1-EA82-4149-3479-BECB1D531101}"/>
          </ac:cxnSpMkLst>
        </pc:cxnChg>
      </pc:sldChg>
      <pc:sldChg chg="modSp mod modTransition">
        <pc:chgData name="Katie Schneider" userId="51859b39-d40f-48c9-b03c-d0c5eb453820" providerId="ADAL" clId="{F321EA23-0CB0-41C2-BD2F-FFBB08E83A32}" dt="2023-11-28T03:15:23.932" v="5624" actId="20577"/>
        <pc:sldMkLst>
          <pc:docMk/>
          <pc:sldMk cId="1979248999" sldId="313"/>
        </pc:sldMkLst>
        <pc:spChg chg="mod">
          <ac:chgData name="Katie Schneider" userId="51859b39-d40f-48c9-b03c-d0c5eb453820" providerId="ADAL" clId="{F321EA23-0CB0-41C2-BD2F-FFBB08E83A32}" dt="2023-11-28T03:13:31.966" v="5614" actId="1076"/>
          <ac:spMkLst>
            <pc:docMk/>
            <pc:sldMk cId="1979248999" sldId="313"/>
            <ac:spMk id="2" creationId="{4290571F-AD1A-CE73-1030-88ECF01471B6}"/>
          </ac:spMkLst>
        </pc:spChg>
        <pc:spChg chg="mod">
          <ac:chgData name="Katie Schneider" userId="51859b39-d40f-48c9-b03c-d0c5eb453820" providerId="ADAL" clId="{F321EA23-0CB0-41C2-BD2F-FFBB08E83A32}" dt="2023-11-28T01:45:28.744" v="4496" actId="255"/>
          <ac:spMkLst>
            <pc:docMk/>
            <pc:sldMk cId="1979248999" sldId="313"/>
            <ac:spMk id="6" creationId="{2826B1A0-D728-0DCE-D1BF-EC29D70E4F59}"/>
          </ac:spMkLst>
        </pc:spChg>
        <pc:spChg chg="mod">
          <ac:chgData name="Katie Schneider" userId="51859b39-d40f-48c9-b03c-d0c5eb453820" providerId="ADAL" clId="{F321EA23-0CB0-41C2-BD2F-FFBB08E83A32}" dt="2023-11-28T03:13:31.966" v="5614" actId="1076"/>
          <ac:spMkLst>
            <pc:docMk/>
            <pc:sldMk cId="1979248999" sldId="313"/>
            <ac:spMk id="11" creationId="{47D61893-D1FA-AA3F-0AEF-086DF751D230}"/>
          </ac:spMkLst>
        </pc:spChg>
        <pc:spChg chg="mod">
          <ac:chgData name="Katie Schneider" userId="51859b39-d40f-48c9-b03c-d0c5eb453820" providerId="ADAL" clId="{F321EA23-0CB0-41C2-BD2F-FFBB08E83A32}" dt="2023-11-28T03:13:31.966" v="5614" actId="1076"/>
          <ac:spMkLst>
            <pc:docMk/>
            <pc:sldMk cId="1979248999" sldId="313"/>
            <ac:spMk id="18" creationId="{1AD012CD-632F-0AFD-A8D5-D79C4354CC31}"/>
          </ac:spMkLst>
        </pc:spChg>
        <pc:spChg chg="mod">
          <ac:chgData name="Katie Schneider" userId="51859b39-d40f-48c9-b03c-d0c5eb453820" providerId="ADAL" clId="{F321EA23-0CB0-41C2-BD2F-FFBB08E83A32}" dt="2023-11-28T03:13:31.966" v="5614" actId="1076"/>
          <ac:spMkLst>
            <pc:docMk/>
            <pc:sldMk cId="1979248999" sldId="313"/>
            <ac:spMk id="20" creationId="{D9077A21-52ED-1305-A147-0FFE90770DDD}"/>
          </ac:spMkLst>
        </pc:spChg>
        <pc:spChg chg="mod">
          <ac:chgData name="Katie Schneider" userId="51859b39-d40f-48c9-b03c-d0c5eb453820" providerId="ADAL" clId="{F321EA23-0CB0-41C2-BD2F-FFBB08E83A32}" dt="2023-11-28T03:13:31.966" v="5614" actId="1076"/>
          <ac:spMkLst>
            <pc:docMk/>
            <pc:sldMk cId="1979248999" sldId="313"/>
            <ac:spMk id="24" creationId="{5AD719B8-76F1-AEA3-53B4-856453CB6DD2}"/>
          </ac:spMkLst>
        </pc:spChg>
        <pc:spChg chg="mod">
          <ac:chgData name="Katie Schneider" userId="51859b39-d40f-48c9-b03c-d0c5eb453820" providerId="ADAL" clId="{F321EA23-0CB0-41C2-BD2F-FFBB08E83A32}" dt="2023-11-28T03:13:31.966" v="5614" actId="1076"/>
          <ac:spMkLst>
            <pc:docMk/>
            <pc:sldMk cId="1979248999" sldId="313"/>
            <ac:spMk id="26" creationId="{9A0558D9-BB69-052A-E995-10D9ABAAB508}"/>
          </ac:spMkLst>
        </pc:spChg>
        <pc:spChg chg="mod">
          <ac:chgData name="Katie Schneider" userId="51859b39-d40f-48c9-b03c-d0c5eb453820" providerId="ADAL" clId="{F321EA23-0CB0-41C2-BD2F-FFBB08E83A32}" dt="2023-11-28T03:13:31.966" v="5614" actId="1076"/>
          <ac:spMkLst>
            <pc:docMk/>
            <pc:sldMk cId="1979248999" sldId="313"/>
            <ac:spMk id="27" creationId="{607F378B-6B21-4D36-0893-2363F80E5DB0}"/>
          </ac:spMkLst>
        </pc:spChg>
        <pc:spChg chg="mod">
          <ac:chgData name="Katie Schneider" userId="51859b39-d40f-48c9-b03c-d0c5eb453820" providerId="ADAL" clId="{F321EA23-0CB0-41C2-BD2F-FFBB08E83A32}" dt="2023-11-28T03:15:23.932" v="5624" actId="20577"/>
          <ac:spMkLst>
            <pc:docMk/>
            <pc:sldMk cId="1979248999" sldId="313"/>
            <ac:spMk id="30" creationId="{AC052937-A6A7-317A-DB04-42E904994102}"/>
          </ac:spMkLst>
        </pc:spChg>
        <pc:graphicFrameChg chg="mod">
          <ac:chgData name="Katie Schneider" userId="51859b39-d40f-48c9-b03c-d0c5eb453820" providerId="ADAL" clId="{F321EA23-0CB0-41C2-BD2F-FFBB08E83A32}" dt="2023-11-28T03:13:31.966" v="5614" actId="1076"/>
          <ac:graphicFrameMkLst>
            <pc:docMk/>
            <pc:sldMk cId="1979248999" sldId="313"/>
            <ac:graphicFrameMk id="7" creationId="{4B12E838-394C-6700-C7FE-0908E292B9C6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3:31.966" v="5614" actId="1076"/>
          <ac:graphicFrameMkLst>
            <pc:docMk/>
            <pc:sldMk cId="1979248999" sldId="313"/>
            <ac:graphicFrameMk id="10" creationId="{96BD8C76-C88B-63C8-797D-208E204B837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3:31.966" v="5614" actId="1076"/>
          <ac:graphicFrameMkLst>
            <pc:docMk/>
            <pc:sldMk cId="1979248999" sldId="313"/>
            <ac:graphicFrameMk id="22" creationId="{741C7B34-7F07-C967-A689-A9CBE2964F02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3:31.966" v="5614" actId="1076"/>
          <ac:graphicFrameMkLst>
            <pc:docMk/>
            <pc:sldMk cId="1979248999" sldId="313"/>
            <ac:graphicFrameMk id="25" creationId="{107BC2ED-D2E6-BB6F-F2D8-FE322F07B126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3:31.966" v="5614" actId="1076"/>
          <ac:graphicFrameMkLst>
            <pc:docMk/>
            <pc:sldMk cId="1979248999" sldId="313"/>
            <ac:graphicFrameMk id="29" creationId="{24EBE127-8FBB-34EE-3438-A2DB63D1E2BF}"/>
          </ac:graphicFrameMkLst>
        </pc:graphicFrameChg>
      </pc:sldChg>
      <pc:sldChg chg="addSp modSp mod modTransition">
        <pc:chgData name="Katie Schneider" userId="51859b39-d40f-48c9-b03c-d0c5eb453820" providerId="ADAL" clId="{F321EA23-0CB0-41C2-BD2F-FFBB08E83A32}" dt="2023-11-28T03:31:08.999" v="5793" actId="465"/>
        <pc:sldMkLst>
          <pc:docMk/>
          <pc:sldMk cId="391407821" sldId="314"/>
        </pc:sldMkLst>
        <pc:spChg chg="mod">
          <ac:chgData name="Katie Schneider" userId="51859b39-d40f-48c9-b03c-d0c5eb453820" providerId="ADAL" clId="{F321EA23-0CB0-41C2-BD2F-FFBB08E83A32}" dt="2023-11-28T01:45:23.197" v="4495" actId="255"/>
          <ac:spMkLst>
            <pc:docMk/>
            <pc:sldMk cId="391407821" sldId="314"/>
            <ac:spMk id="2" creationId="{74CD0B16-BE8A-14DB-82C0-59930BD755B4}"/>
          </ac:spMkLst>
        </pc:spChg>
        <pc:spChg chg="mod">
          <ac:chgData name="Katie Schneider" userId="51859b39-d40f-48c9-b03c-d0c5eb453820" providerId="ADAL" clId="{F321EA23-0CB0-41C2-BD2F-FFBB08E83A32}" dt="2023-11-28T03:14:48.825" v="5622" actId="1076"/>
          <ac:spMkLst>
            <pc:docMk/>
            <pc:sldMk cId="391407821" sldId="314"/>
            <ac:spMk id="9" creationId="{26FA7AAB-7043-FBDA-B4D8-381126048D46}"/>
          </ac:spMkLst>
        </pc:spChg>
        <pc:spChg chg="mod">
          <ac:chgData name="Katie Schneider" userId="51859b39-d40f-48c9-b03c-d0c5eb453820" providerId="ADAL" clId="{F321EA23-0CB0-41C2-BD2F-FFBB08E83A32}" dt="2023-11-28T03:31:08.999" v="5793" actId="465"/>
          <ac:spMkLst>
            <pc:docMk/>
            <pc:sldMk cId="391407821" sldId="314"/>
            <ac:spMk id="11" creationId="{47D61893-D1FA-AA3F-0AEF-086DF751D230}"/>
          </ac:spMkLst>
        </pc:spChg>
        <pc:spChg chg="mod">
          <ac:chgData name="Katie Schneider" userId="51859b39-d40f-48c9-b03c-d0c5eb453820" providerId="ADAL" clId="{F321EA23-0CB0-41C2-BD2F-FFBB08E83A32}" dt="2023-11-28T03:14:42.462" v="5620" actId="1076"/>
          <ac:spMkLst>
            <pc:docMk/>
            <pc:sldMk cId="391407821" sldId="314"/>
            <ac:spMk id="16" creationId="{10590150-AD58-F992-854F-636E5112318F}"/>
          </ac:spMkLst>
        </pc:spChg>
        <pc:grpChg chg="add mod">
          <ac:chgData name="Katie Schneider" userId="51859b39-d40f-48c9-b03c-d0c5eb453820" providerId="ADAL" clId="{F321EA23-0CB0-41C2-BD2F-FFBB08E83A32}" dt="2023-11-28T03:14:25.606" v="5618" actId="1076"/>
          <ac:grpSpMkLst>
            <pc:docMk/>
            <pc:sldMk cId="391407821" sldId="314"/>
            <ac:grpSpMk id="6" creationId="{0505DF84-CECC-8F5A-687E-0795A995B6D6}"/>
          </ac:grpSpMkLst>
        </pc:grpChg>
        <pc:graphicFrameChg chg="mod">
          <ac:chgData name="Katie Schneider" userId="51859b39-d40f-48c9-b03c-d0c5eb453820" providerId="ADAL" clId="{F321EA23-0CB0-41C2-BD2F-FFBB08E83A32}" dt="2023-11-28T03:31:01.112" v="5792" actId="465"/>
          <ac:graphicFrameMkLst>
            <pc:docMk/>
            <pc:sldMk cId="391407821" sldId="314"/>
            <ac:graphicFrameMk id="10" creationId="{96BD8C76-C88B-63C8-797D-208E204B837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4:00.157" v="5615" actId="12788"/>
          <ac:graphicFrameMkLst>
            <pc:docMk/>
            <pc:sldMk cId="391407821" sldId="314"/>
            <ac:graphicFrameMk id="13" creationId="{4A28DC95-98BF-B910-81A6-4A14D20A276A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4:00.157" v="5615" actId="12788"/>
          <ac:graphicFrameMkLst>
            <pc:docMk/>
            <pc:sldMk cId="391407821" sldId="314"/>
            <ac:graphicFrameMk id="42" creationId="{BB89C082-6D46-AA63-BC3F-CBC87D6E0181}"/>
          </ac:graphicFrameMkLst>
        </pc:graphicFrameChg>
        <pc:cxnChg chg="mod">
          <ac:chgData name="Katie Schneider" userId="51859b39-d40f-48c9-b03c-d0c5eb453820" providerId="ADAL" clId="{F321EA23-0CB0-41C2-BD2F-FFBB08E83A32}" dt="2023-11-28T03:14:14.612" v="5616" actId="164"/>
          <ac:cxnSpMkLst>
            <pc:docMk/>
            <pc:sldMk cId="391407821" sldId="314"/>
            <ac:cxnSpMk id="21" creationId="{496D845D-A9F4-506A-F1FF-3F46EE44E06F}"/>
          </ac:cxnSpMkLst>
        </pc:cxnChg>
        <pc:cxnChg chg="mod">
          <ac:chgData name="Katie Schneider" userId="51859b39-d40f-48c9-b03c-d0c5eb453820" providerId="ADAL" clId="{F321EA23-0CB0-41C2-BD2F-FFBB08E83A32}" dt="2023-11-28T03:14:14.612" v="5616" actId="164"/>
          <ac:cxnSpMkLst>
            <pc:docMk/>
            <pc:sldMk cId="391407821" sldId="314"/>
            <ac:cxnSpMk id="46" creationId="{B303DF32-8C78-F373-A946-DA59E37BFBE7}"/>
          </ac:cxnSpMkLst>
        </pc:cxnChg>
        <pc:cxnChg chg="mod">
          <ac:chgData name="Katie Schneider" userId="51859b39-d40f-48c9-b03c-d0c5eb453820" providerId="ADAL" clId="{F321EA23-0CB0-41C2-BD2F-FFBB08E83A32}" dt="2023-11-28T03:14:14.612" v="5616" actId="164"/>
          <ac:cxnSpMkLst>
            <pc:docMk/>
            <pc:sldMk cId="391407821" sldId="314"/>
            <ac:cxnSpMk id="51" creationId="{727F980B-C0C8-6D23-2B55-9A76468D6300}"/>
          </ac:cxnSpMkLst>
        </pc:cxnChg>
        <pc:cxnChg chg="mod">
          <ac:chgData name="Katie Schneider" userId="51859b39-d40f-48c9-b03c-d0c5eb453820" providerId="ADAL" clId="{F321EA23-0CB0-41C2-BD2F-FFBB08E83A32}" dt="2023-11-28T03:14:14.612" v="5616" actId="164"/>
          <ac:cxnSpMkLst>
            <pc:docMk/>
            <pc:sldMk cId="391407821" sldId="314"/>
            <ac:cxnSpMk id="55" creationId="{43EC87DA-A8FA-7C72-1AA9-9B8469399A3D}"/>
          </ac:cxnSpMkLst>
        </pc:cxnChg>
        <pc:cxnChg chg="mod">
          <ac:chgData name="Katie Schneider" userId="51859b39-d40f-48c9-b03c-d0c5eb453820" providerId="ADAL" clId="{F321EA23-0CB0-41C2-BD2F-FFBB08E83A32}" dt="2023-11-28T03:14:14.612" v="5616" actId="164"/>
          <ac:cxnSpMkLst>
            <pc:docMk/>
            <pc:sldMk cId="391407821" sldId="314"/>
            <ac:cxnSpMk id="58" creationId="{CFB030D6-79AB-B772-569E-948CF42C8387}"/>
          </ac:cxnSpMkLst>
        </pc:cxnChg>
        <pc:cxnChg chg="mod">
          <ac:chgData name="Katie Schneider" userId="51859b39-d40f-48c9-b03c-d0c5eb453820" providerId="ADAL" clId="{F321EA23-0CB0-41C2-BD2F-FFBB08E83A32}" dt="2023-11-28T03:14:14.612" v="5616" actId="164"/>
          <ac:cxnSpMkLst>
            <pc:docMk/>
            <pc:sldMk cId="391407821" sldId="314"/>
            <ac:cxnSpMk id="61" creationId="{2EC37A49-A0DA-A476-68D1-83610559C549}"/>
          </ac:cxnSpMkLst>
        </pc:cxnChg>
        <pc:cxnChg chg="mod">
          <ac:chgData name="Katie Schneider" userId="51859b39-d40f-48c9-b03c-d0c5eb453820" providerId="ADAL" clId="{F321EA23-0CB0-41C2-BD2F-FFBB08E83A32}" dt="2023-11-28T03:14:14.612" v="5616" actId="164"/>
          <ac:cxnSpMkLst>
            <pc:docMk/>
            <pc:sldMk cId="391407821" sldId="314"/>
            <ac:cxnSpMk id="69" creationId="{AD1F770E-3F2D-0A27-4722-C23D9F097909}"/>
          </ac:cxnSpMkLst>
        </pc:cxnChg>
        <pc:cxnChg chg="mod">
          <ac:chgData name="Katie Schneider" userId="51859b39-d40f-48c9-b03c-d0c5eb453820" providerId="ADAL" clId="{F321EA23-0CB0-41C2-BD2F-FFBB08E83A32}" dt="2023-11-28T03:14:14.612" v="5616" actId="164"/>
          <ac:cxnSpMkLst>
            <pc:docMk/>
            <pc:sldMk cId="391407821" sldId="314"/>
            <ac:cxnSpMk id="72" creationId="{3B07CFD1-EA82-4149-3479-BECB1D531101}"/>
          </ac:cxnSpMkLst>
        </pc:cxnChg>
      </pc:sldChg>
      <pc:sldChg chg="modSp mod modTransition">
        <pc:chgData name="Katie Schneider" userId="51859b39-d40f-48c9-b03c-d0c5eb453820" providerId="ADAL" clId="{F321EA23-0CB0-41C2-BD2F-FFBB08E83A32}" dt="2023-11-28T03:33:17.280" v="5807" actId="1076"/>
        <pc:sldMkLst>
          <pc:docMk/>
          <pc:sldMk cId="3070437602" sldId="315"/>
        </pc:sldMkLst>
        <pc:spChg chg="mod">
          <ac:chgData name="Katie Schneider" userId="51859b39-d40f-48c9-b03c-d0c5eb453820" providerId="ADAL" clId="{F321EA23-0CB0-41C2-BD2F-FFBB08E83A32}" dt="2023-11-28T01:45:18.164" v="4494" actId="255"/>
          <ac:spMkLst>
            <pc:docMk/>
            <pc:sldMk cId="3070437602" sldId="315"/>
            <ac:spMk id="6" creationId="{C5533D1C-0E1C-343C-0B44-FCF6B1C60A0B}"/>
          </ac:spMkLst>
        </pc:spChg>
        <pc:spChg chg="mod">
          <ac:chgData name="Katie Schneider" userId="51859b39-d40f-48c9-b03c-d0c5eb453820" providerId="ADAL" clId="{F321EA23-0CB0-41C2-BD2F-FFBB08E83A32}" dt="2023-11-28T03:33:13.051" v="5806" actId="1076"/>
          <ac:spMkLst>
            <pc:docMk/>
            <pc:sldMk cId="3070437602" sldId="315"/>
            <ac:spMk id="9" creationId="{26FA7AAB-7043-FBDA-B4D8-381126048D46}"/>
          </ac:spMkLst>
        </pc:spChg>
        <pc:spChg chg="mod">
          <ac:chgData name="Katie Schneider" userId="51859b39-d40f-48c9-b03c-d0c5eb453820" providerId="ADAL" clId="{F321EA23-0CB0-41C2-BD2F-FFBB08E83A32}" dt="2023-11-28T03:33:07.077" v="5805" actId="1037"/>
          <ac:spMkLst>
            <pc:docMk/>
            <pc:sldMk cId="3070437602" sldId="315"/>
            <ac:spMk id="11" creationId="{47D61893-D1FA-AA3F-0AEF-086DF751D230}"/>
          </ac:spMkLst>
        </pc:spChg>
        <pc:spChg chg="mod">
          <ac:chgData name="Katie Schneider" userId="51859b39-d40f-48c9-b03c-d0c5eb453820" providerId="ADAL" clId="{F321EA23-0CB0-41C2-BD2F-FFBB08E83A32}" dt="2023-11-28T03:33:17.280" v="5807" actId="1076"/>
          <ac:spMkLst>
            <pc:docMk/>
            <pc:sldMk cId="3070437602" sldId="315"/>
            <ac:spMk id="16" creationId="{10590150-AD58-F992-854F-636E5112318F}"/>
          </ac:spMkLst>
        </pc:spChg>
        <pc:graphicFrameChg chg="mod">
          <ac:chgData name="Katie Schneider" userId="51859b39-d40f-48c9-b03c-d0c5eb453820" providerId="ADAL" clId="{F321EA23-0CB0-41C2-BD2F-FFBB08E83A32}" dt="2023-11-28T03:32:41.679" v="5800" actId="12788"/>
          <ac:graphicFrameMkLst>
            <pc:docMk/>
            <pc:sldMk cId="3070437602" sldId="315"/>
            <ac:graphicFrameMk id="10" creationId="{96BD8C76-C88B-63C8-797D-208E204B837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2:41.679" v="5800" actId="12788"/>
          <ac:graphicFrameMkLst>
            <pc:docMk/>
            <pc:sldMk cId="3070437602" sldId="315"/>
            <ac:graphicFrameMk id="13" creationId="{4A28DC95-98BF-B910-81A6-4A14D20A276A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2:41.679" v="5800" actId="12788"/>
          <ac:graphicFrameMkLst>
            <pc:docMk/>
            <pc:sldMk cId="3070437602" sldId="315"/>
            <ac:graphicFrameMk id="42" creationId="{BB89C082-6D46-AA63-BC3F-CBC87D6E0181}"/>
          </ac:graphicFrameMkLst>
        </pc:graphicFrameChg>
        <pc:cxnChg chg="mod">
          <ac:chgData name="Katie Schneider" userId="51859b39-d40f-48c9-b03c-d0c5eb453820" providerId="ADAL" clId="{F321EA23-0CB0-41C2-BD2F-FFBB08E83A32}" dt="2023-11-28T03:32:29.969" v="5799" actId="1076"/>
          <ac:cxnSpMkLst>
            <pc:docMk/>
            <pc:sldMk cId="3070437602" sldId="315"/>
            <ac:cxnSpMk id="2" creationId="{1073966A-A669-1EB3-FD46-21C23BD8842F}"/>
          </ac:cxnSpMkLst>
        </pc:cxnChg>
        <pc:cxnChg chg="mod">
          <ac:chgData name="Katie Schneider" userId="51859b39-d40f-48c9-b03c-d0c5eb453820" providerId="ADAL" clId="{F321EA23-0CB0-41C2-BD2F-FFBB08E83A32}" dt="2023-11-28T03:32:29.969" v="5799" actId="1076"/>
          <ac:cxnSpMkLst>
            <pc:docMk/>
            <pc:sldMk cId="3070437602" sldId="315"/>
            <ac:cxnSpMk id="18" creationId="{83998F85-4E59-2CFB-050A-EB5737617ADC}"/>
          </ac:cxnSpMkLst>
        </pc:cxnChg>
        <pc:cxnChg chg="mod">
          <ac:chgData name="Katie Schneider" userId="51859b39-d40f-48c9-b03c-d0c5eb453820" providerId="ADAL" clId="{F321EA23-0CB0-41C2-BD2F-FFBB08E83A32}" dt="2023-11-28T03:32:29.969" v="5799" actId="1076"/>
          <ac:cxnSpMkLst>
            <pc:docMk/>
            <pc:sldMk cId="3070437602" sldId="315"/>
            <ac:cxnSpMk id="22" creationId="{DD34BB4C-C438-48DC-C5B2-387C08F4F990}"/>
          </ac:cxnSpMkLst>
        </pc:cxnChg>
        <pc:cxnChg chg="mod">
          <ac:chgData name="Katie Schneider" userId="51859b39-d40f-48c9-b03c-d0c5eb453820" providerId="ADAL" clId="{F321EA23-0CB0-41C2-BD2F-FFBB08E83A32}" dt="2023-11-28T03:32:29.969" v="5799" actId="1076"/>
          <ac:cxnSpMkLst>
            <pc:docMk/>
            <pc:sldMk cId="3070437602" sldId="315"/>
            <ac:cxnSpMk id="25" creationId="{7779CB5B-C586-B76A-299A-D9FF79E3A4EC}"/>
          </ac:cxnSpMkLst>
        </pc:cxnChg>
        <pc:cxnChg chg="mod">
          <ac:chgData name="Katie Schneider" userId="51859b39-d40f-48c9-b03c-d0c5eb453820" providerId="ADAL" clId="{F321EA23-0CB0-41C2-BD2F-FFBB08E83A32}" dt="2023-11-28T03:32:29.969" v="5799" actId="1076"/>
          <ac:cxnSpMkLst>
            <pc:docMk/>
            <pc:sldMk cId="3070437602" sldId="315"/>
            <ac:cxnSpMk id="28" creationId="{7C87FB2A-2B2D-2B45-AD27-05427D526859}"/>
          </ac:cxnSpMkLst>
        </pc:cxnChg>
        <pc:cxnChg chg="mod">
          <ac:chgData name="Katie Schneider" userId="51859b39-d40f-48c9-b03c-d0c5eb453820" providerId="ADAL" clId="{F321EA23-0CB0-41C2-BD2F-FFBB08E83A32}" dt="2023-11-28T03:32:29.969" v="5799" actId="1076"/>
          <ac:cxnSpMkLst>
            <pc:docMk/>
            <pc:sldMk cId="3070437602" sldId="315"/>
            <ac:cxnSpMk id="31" creationId="{43CECE35-D73A-3832-1C8A-7B4ECE8E845A}"/>
          </ac:cxnSpMkLst>
        </pc:cxnChg>
        <pc:cxnChg chg="mod">
          <ac:chgData name="Katie Schneider" userId="51859b39-d40f-48c9-b03c-d0c5eb453820" providerId="ADAL" clId="{F321EA23-0CB0-41C2-BD2F-FFBB08E83A32}" dt="2023-11-28T03:32:29.969" v="5799" actId="1076"/>
          <ac:cxnSpMkLst>
            <pc:docMk/>
            <pc:sldMk cId="3070437602" sldId="315"/>
            <ac:cxnSpMk id="34" creationId="{DBFE4CC9-4729-19C5-E1AC-6D449EEAE24F}"/>
          </ac:cxnSpMkLst>
        </pc:cxnChg>
        <pc:cxnChg chg="mod">
          <ac:chgData name="Katie Schneider" userId="51859b39-d40f-48c9-b03c-d0c5eb453820" providerId="ADAL" clId="{F321EA23-0CB0-41C2-BD2F-FFBB08E83A32}" dt="2023-11-28T03:32:29.969" v="5799" actId="1076"/>
          <ac:cxnSpMkLst>
            <pc:docMk/>
            <pc:sldMk cId="3070437602" sldId="315"/>
            <ac:cxnSpMk id="37" creationId="{21033C9C-D4CB-0633-AD19-26B0F5BE5761}"/>
          </ac:cxnSpMkLst>
        </pc:cxnChg>
      </pc:sldChg>
      <pc:sldChg chg="modSp mod modTransition">
        <pc:chgData name="Katie Schneider" userId="51859b39-d40f-48c9-b03c-d0c5eb453820" providerId="ADAL" clId="{F321EA23-0CB0-41C2-BD2F-FFBB08E83A32}" dt="2023-11-28T03:35:45.982" v="5880" actId="1076"/>
        <pc:sldMkLst>
          <pc:docMk/>
          <pc:sldMk cId="634180724" sldId="316"/>
        </pc:sldMkLst>
        <pc:spChg chg="mod">
          <ac:chgData name="Katie Schneider" userId="51859b39-d40f-48c9-b03c-d0c5eb453820" providerId="ADAL" clId="{F321EA23-0CB0-41C2-BD2F-FFBB08E83A32}" dt="2023-11-28T01:45:12.310" v="4493" actId="255"/>
          <ac:spMkLst>
            <pc:docMk/>
            <pc:sldMk cId="634180724" sldId="316"/>
            <ac:spMk id="2" creationId="{22C4ACBA-138F-69AC-F5E3-30086A3D5E7C}"/>
          </ac:spMkLst>
        </pc:spChg>
        <pc:spChg chg="mod">
          <ac:chgData name="Katie Schneider" userId="51859b39-d40f-48c9-b03c-d0c5eb453820" providerId="ADAL" clId="{F321EA23-0CB0-41C2-BD2F-FFBB08E83A32}" dt="2023-11-28T03:35:32.768" v="5877" actId="1037"/>
          <ac:spMkLst>
            <pc:docMk/>
            <pc:sldMk cId="634180724" sldId="316"/>
            <ac:spMk id="11" creationId="{47D61893-D1FA-AA3F-0AEF-086DF751D230}"/>
          </ac:spMkLst>
        </pc:spChg>
        <pc:spChg chg="mod">
          <ac:chgData name="Katie Schneider" userId="51859b39-d40f-48c9-b03c-d0c5eb453820" providerId="ADAL" clId="{F321EA23-0CB0-41C2-BD2F-FFBB08E83A32}" dt="2023-11-28T03:35:10.080" v="5843" actId="1038"/>
          <ac:spMkLst>
            <pc:docMk/>
            <pc:sldMk cId="634180724" sldId="316"/>
            <ac:spMk id="21" creationId="{AA7EDEB4-4960-2F71-6114-0A000753EA5F}"/>
          </ac:spMkLst>
        </pc:spChg>
        <pc:spChg chg="mod">
          <ac:chgData name="Katie Schneider" userId="51859b39-d40f-48c9-b03c-d0c5eb453820" providerId="ADAL" clId="{F321EA23-0CB0-41C2-BD2F-FFBB08E83A32}" dt="2023-11-28T03:35:15.553" v="5852" actId="1038"/>
          <ac:spMkLst>
            <pc:docMk/>
            <pc:sldMk cId="634180724" sldId="316"/>
            <ac:spMk id="23" creationId="{5A75B874-E794-B253-9F2F-5D57B816D596}"/>
          </ac:spMkLst>
        </pc:spChg>
        <pc:spChg chg="mod">
          <ac:chgData name="Katie Schneider" userId="51859b39-d40f-48c9-b03c-d0c5eb453820" providerId="ADAL" clId="{F321EA23-0CB0-41C2-BD2F-FFBB08E83A32}" dt="2023-11-28T03:35:38.172" v="5878" actId="1076"/>
          <ac:spMkLst>
            <pc:docMk/>
            <pc:sldMk cId="634180724" sldId="316"/>
            <ac:spMk id="36" creationId="{E134554A-EDE2-669F-D527-1F20F20D4F28}"/>
          </ac:spMkLst>
        </pc:spChg>
        <pc:spChg chg="mod">
          <ac:chgData name="Katie Schneider" userId="51859b39-d40f-48c9-b03c-d0c5eb453820" providerId="ADAL" clId="{F321EA23-0CB0-41C2-BD2F-FFBB08E83A32}" dt="2023-11-28T03:35:45.982" v="5880" actId="1076"/>
          <ac:spMkLst>
            <pc:docMk/>
            <pc:sldMk cId="634180724" sldId="316"/>
            <ac:spMk id="39" creationId="{2C35C9E9-F476-4724-6D6E-497838DE4E95}"/>
          </ac:spMkLst>
        </pc:spChg>
        <pc:graphicFrameChg chg="mod">
          <ac:chgData name="Katie Schneider" userId="51859b39-d40f-48c9-b03c-d0c5eb453820" providerId="ADAL" clId="{F321EA23-0CB0-41C2-BD2F-FFBB08E83A32}" dt="2023-11-28T03:34:26.936" v="5813" actId="465"/>
          <ac:graphicFrameMkLst>
            <pc:docMk/>
            <pc:sldMk cId="634180724" sldId="316"/>
            <ac:graphicFrameMk id="7" creationId="{DC531D07-C53B-2155-AEE6-960C49954032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4:42.462" v="5815" actId="465"/>
          <ac:graphicFrameMkLst>
            <pc:docMk/>
            <pc:sldMk cId="634180724" sldId="316"/>
            <ac:graphicFrameMk id="20" creationId="{6CB4F770-E1EC-9A3B-E253-D6719EB67327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4:33.957" v="5814" actId="465"/>
          <ac:graphicFrameMkLst>
            <pc:docMk/>
            <pc:sldMk cId="634180724" sldId="316"/>
            <ac:graphicFrameMk id="30" creationId="{CDCBDB6D-FDB8-39AA-993D-F763FA19DC99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4:58.267" v="5817" actId="465"/>
          <ac:graphicFrameMkLst>
            <pc:docMk/>
            <pc:sldMk cId="634180724" sldId="316"/>
            <ac:graphicFrameMk id="35" creationId="{4F98AA87-AF90-FBA7-A894-18AF11757F32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4:26.936" v="5813" actId="465"/>
          <ac:graphicFrameMkLst>
            <pc:docMk/>
            <pc:sldMk cId="634180724" sldId="316"/>
            <ac:graphicFrameMk id="38" creationId="{AE19033A-F278-AC11-4894-1D23751D0488}"/>
          </ac:graphicFrameMkLst>
        </pc:graphicFrameChg>
      </pc:sldChg>
      <pc:sldChg chg="modSp mod modTransition">
        <pc:chgData name="Katie Schneider" userId="51859b39-d40f-48c9-b03c-d0c5eb453820" providerId="ADAL" clId="{F321EA23-0CB0-41C2-BD2F-FFBB08E83A32}" dt="2023-11-28T03:38:49.298" v="5908" actId="1076"/>
        <pc:sldMkLst>
          <pc:docMk/>
          <pc:sldMk cId="4292780581" sldId="317"/>
        </pc:sldMkLst>
        <pc:spChg chg="mod">
          <ac:chgData name="Katie Schneider" userId="51859b39-d40f-48c9-b03c-d0c5eb453820" providerId="ADAL" clId="{F321EA23-0CB0-41C2-BD2F-FFBB08E83A32}" dt="2023-11-28T03:38:49.298" v="5908" actId="1076"/>
          <ac:spMkLst>
            <pc:docMk/>
            <pc:sldMk cId="4292780581" sldId="317"/>
            <ac:spMk id="6" creationId="{408B0318-CEC6-5C4C-93A2-F1E93611380C}"/>
          </ac:spMkLst>
        </pc:spChg>
        <pc:spChg chg="mod">
          <ac:chgData name="Katie Schneider" userId="51859b39-d40f-48c9-b03c-d0c5eb453820" providerId="ADAL" clId="{F321EA23-0CB0-41C2-BD2F-FFBB08E83A32}" dt="2023-11-28T01:45:03.299" v="4492" actId="255"/>
          <ac:spMkLst>
            <pc:docMk/>
            <pc:sldMk cId="4292780581" sldId="317"/>
            <ac:spMk id="7" creationId="{1E071252-51C4-7342-CF3A-3885C74ADD7C}"/>
          </ac:spMkLst>
        </pc:spChg>
        <pc:spChg chg="mod">
          <ac:chgData name="Katie Schneider" userId="51859b39-d40f-48c9-b03c-d0c5eb453820" providerId="ADAL" clId="{F321EA23-0CB0-41C2-BD2F-FFBB08E83A32}" dt="2023-11-28T03:38:49.298" v="5908" actId="1076"/>
          <ac:spMkLst>
            <pc:docMk/>
            <pc:sldMk cId="4292780581" sldId="317"/>
            <ac:spMk id="11" creationId="{47D61893-D1FA-AA3F-0AEF-086DF751D230}"/>
          </ac:spMkLst>
        </pc:spChg>
        <pc:spChg chg="mod">
          <ac:chgData name="Katie Schneider" userId="51859b39-d40f-48c9-b03c-d0c5eb453820" providerId="ADAL" clId="{F321EA23-0CB0-41C2-BD2F-FFBB08E83A32}" dt="2023-11-28T03:38:49.298" v="5908" actId="1076"/>
          <ac:spMkLst>
            <pc:docMk/>
            <pc:sldMk cId="4292780581" sldId="317"/>
            <ac:spMk id="13" creationId="{58BB5BBB-56F9-F179-18B7-768C51BEA003}"/>
          </ac:spMkLst>
        </pc:spChg>
        <pc:spChg chg="mod">
          <ac:chgData name="Katie Schneider" userId="51859b39-d40f-48c9-b03c-d0c5eb453820" providerId="ADAL" clId="{F321EA23-0CB0-41C2-BD2F-FFBB08E83A32}" dt="2023-11-28T03:38:49.298" v="5908" actId="1076"/>
          <ac:spMkLst>
            <pc:docMk/>
            <pc:sldMk cId="4292780581" sldId="317"/>
            <ac:spMk id="19" creationId="{208EA88D-AB07-1DC9-8D90-32D4B57E24AF}"/>
          </ac:spMkLst>
        </pc:spChg>
        <pc:spChg chg="mod">
          <ac:chgData name="Katie Schneider" userId="51859b39-d40f-48c9-b03c-d0c5eb453820" providerId="ADAL" clId="{F321EA23-0CB0-41C2-BD2F-FFBB08E83A32}" dt="2023-11-28T03:38:49.298" v="5908" actId="1076"/>
          <ac:spMkLst>
            <pc:docMk/>
            <pc:sldMk cId="4292780581" sldId="317"/>
            <ac:spMk id="26" creationId="{AED97DCD-229A-F525-0262-4CA52545229A}"/>
          </ac:spMkLst>
        </pc:spChg>
        <pc:spChg chg="mod">
          <ac:chgData name="Katie Schneider" userId="51859b39-d40f-48c9-b03c-d0c5eb453820" providerId="ADAL" clId="{F321EA23-0CB0-41C2-BD2F-FFBB08E83A32}" dt="2023-11-28T03:38:49.298" v="5908" actId="1076"/>
          <ac:spMkLst>
            <pc:docMk/>
            <pc:sldMk cId="4292780581" sldId="317"/>
            <ac:spMk id="27" creationId="{AA29056A-FC5B-9952-D391-147BAB9BD169}"/>
          </ac:spMkLst>
        </pc:spChg>
        <pc:graphicFrameChg chg="mod">
          <ac:chgData name="Katie Schneider" userId="51859b39-d40f-48c9-b03c-d0c5eb453820" providerId="ADAL" clId="{F321EA23-0CB0-41C2-BD2F-FFBB08E83A32}" dt="2023-11-28T03:38:49.298" v="5908" actId="1076"/>
          <ac:graphicFrameMkLst>
            <pc:docMk/>
            <pc:sldMk cId="4292780581" sldId="317"/>
            <ac:graphicFrameMk id="2" creationId="{6A3B3008-5966-47B9-8899-4EE8178C95F5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8:49.298" v="5908" actId="1076"/>
          <ac:graphicFrameMkLst>
            <pc:docMk/>
            <pc:sldMk cId="4292780581" sldId="317"/>
            <ac:graphicFrameMk id="10" creationId="{08D3BC11-F4CD-03F9-1576-CF1ADC631D85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8:49.298" v="5908" actId="1076"/>
          <ac:graphicFrameMkLst>
            <pc:docMk/>
            <pc:sldMk cId="4292780581" sldId="317"/>
            <ac:graphicFrameMk id="22" creationId="{B5EA88FD-111D-A243-49F6-1A49A337EF8D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8:49.298" v="5908" actId="1076"/>
          <ac:graphicFrameMkLst>
            <pc:docMk/>
            <pc:sldMk cId="4292780581" sldId="317"/>
            <ac:graphicFrameMk id="24" creationId="{8BFEA059-F26A-C77A-27AA-8C5C8ABA403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8:49.298" v="5908" actId="1076"/>
          <ac:graphicFrameMkLst>
            <pc:docMk/>
            <pc:sldMk cId="4292780581" sldId="317"/>
            <ac:graphicFrameMk id="25" creationId="{1511CC0D-0957-A31E-AF7F-44EA2A2B3B4B}"/>
          </ac:graphicFrameMkLst>
        </pc:graphicFrameChg>
      </pc:sldChg>
      <pc:sldChg chg="modSp mod modTransition">
        <pc:chgData name="Katie Schneider" userId="51859b39-d40f-48c9-b03c-d0c5eb453820" providerId="ADAL" clId="{F321EA23-0CB0-41C2-BD2F-FFBB08E83A32}" dt="2023-11-28T03:21:06.609" v="5681" actId="1076"/>
        <pc:sldMkLst>
          <pc:docMk/>
          <pc:sldMk cId="901183414" sldId="318"/>
        </pc:sldMkLst>
        <pc:spChg chg="mod">
          <ac:chgData name="Katie Schneider" userId="51859b39-d40f-48c9-b03c-d0c5eb453820" providerId="ADAL" clId="{F321EA23-0CB0-41C2-BD2F-FFBB08E83A32}" dt="2023-11-28T01:44:56.686" v="4491" actId="255"/>
          <ac:spMkLst>
            <pc:docMk/>
            <pc:sldMk cId="901183414" sldId="318"/>
            <ac:spMk id="2" creationId="{7DDA99CC-E76D-24C6-E5D5-8F5EEE690B76}"/>
          </ac:spMkLst>
        </pc:spChg>
        <pc:spChg chg="mod">
          <ac:chgData name="Katie Schneider" userId="51859b39-d40f-48c9-b03c-d0c5eb453820" providerId="ADAL" clId="{F321EA23-0CB0-41C2-BD2F-FFBB08E83A32}" dt="2023-11-28T03:21:06.609" v="5681" actId="1076"/>
          <ac:spMkLst>
            <pc:docMk/>
            <pc:sldMk cId="901183414" sldId="318"/>
            <ac:spMk id="9" creationId="{AF4444BD-543E-20C4-1634-B24A376E8ACC}"/>
          </ac:spMkLst>
        </pc:spChg>
        <pc:spChg chg="mod">
          <ac:chgData name="Katie Schneider" userId="51859b39-d40f-48c9-b03c-d0c5eb453820" providerId="ADAL" clId="{F321EA23-0CB0-41C2-BD2F-FFBB08E83A32}" dt="2023-11-28T03:21:06.609" v="5681" actId="1076"/>
          <ac:spMkLst>
            <pc:docMk/>
            <pc:sldMk cId="901183414" sldId="318"/>
            <ac:spMk id="18" creationId="{DB2EA670-FA7A-C803-3BCE-ABCB12EFC2B2}"/>
          </ac:spMkLst>
        </pc:spChg>
        <pc:spChg chg="mod">
          <ac:chgData name="Katie Schneider" userId="51859b39-d40f-48c9-b03c-d0c5eb453820" providerId="ADAL" clId="{F321EA23-0CB0-41C2-BD2F-FFBB08E83A32}" dt="2023-11-28T03:18:24.278" v="5643" actId="12789"/>
          <ac:spMkLst>
            <pc:docMk/>
            <pc:sldMk cId="901183414" sldId="318"/>
            <ac:spMk id="21" creationId="{2F66F9E4-DD69-5DA6-2279-099FFF97B47B}"/>
          </ac:spMkLst>
        </pc:spChg>
        <pc:spChg chg="mod">
          <ac:chgData name="Katie Schneider" userId="51859b39-d40f-48c9-b03c-d0c5eb453820" providerId="ADAL" clId="{F321EA23-0CB0-41C2-BD2F-FFBB08E83A32}" dt="2023-11-28T03:21:06.609" v="5681" actId="1076"/>
          <ac:spMkLst>
            <pc:docMk/>
            <pc:sldMk cId="901183414" sldId="318"/>
            <ac:spMk id="29" creationId="{A3EEC376-6BA1-590F-C2C1-7A4ED888E3FB}"/>
          </ac:spMkLst>
        </pc:spChg>
        <pc:spChg chg="mod">
          <ac:chgData name="Katie Schneider" userId="51859b39-d40f-48c9-b03c-d0c5eb453820" providerId="ADAL" clId="{F321EA23-0CB0-41C2-BD2F-FFBB08E83A32}" dt="2023-11-28T03:19:06.746" v="5648" actId="465"/>
          <ac:spMkLst>
            <pc:docMk/>
            <pc:sldMk cId="901183414" sldId="318"/>
            <ac:spMk id="31" creationId="{A0C13D5A-4FF1-B8A6-2067-B0B7368C3E39}"/>
          </ac:spMkLst>
        </pc:spChg>
        <pc:spChg chg="mod">
          <ac:chgData name="Katie Schneider" userId="51859b39-d40f-48c9-b03c-d0c5eb453820" providerId="ADAL" clId="{F321EA23-0CB0-41C2-BD2F-FFBB08E83A32}" dt="2023-11-28T03:19:06.746" v="5648" actId="465"/>
          <ac:spMkLst>
            <pc:docMk/>
            <pc:sldMk cId="901183414" sldId="318"/>
            <ac:spMk id="35" creationId="{D0F0FC4A-94FD-5674-816E-98FDA43849E2}"/>
          </ac:spMkLst>
        </pc:spChg>
        <pc:spChg chg="mod">
          <ac:chgData name="Katie Schneider" userId="51859b39-d40f-48c9-b03c-d0c5eb453820" providerId="ADAL" clId="{F321EA23-0CB0-41C2-BD2F-FFBB08E83A32}" dt="2023-11-28T03:18:48.226" v="5646" actId="12789"/>
          <ac:spMkLst>
            <pc:docMk/>
            <pc:sldMk cId="901183414" sldId="318"/>
            <ac:spMk id="37" creationId="{0194B9D9-6EDA-BD2D-35C1-420CC95BDD10}"/>
          </ac:spMkLst>
        </pc:spChg>
        <pc:spChg chg="mod">
          <ac:chgData name="Katie Schneider" userId="51859b39-d40f-48c9-b03c-d0c5eb453820" providerId="ADAL" clId="{F321EA23-0CB0-41C2-BD2F-FFBB08E83A32}" dt="2023-11-28T03:19:51.670" v="5664" actId="1037"/>
          <ac:spMkLst>
            <pc:docMk/>
            <pc:sldMk cId="901183414" sldId="318"/>
            <ac:spMk id="39" creationId="{03FD41D1-5514-8E61-F227-EC97EB972AFC}"/>
          </ac:spMkLst>
        </pc:spChg>
        <pc:spChg chg="mod">
          <ac:chgData name="Katie Schneider" userId="51859b39-d40f-48c9-b03c-d0c5eb453820" providerId="ADAL" clId="{F321EA23-0CB0-41C2-BD2F-FFBB08E83A32}" dt="2023-11-28T03:19:42.678" v="5653" actId="121"/>
          <ac:spMkLst>
            <pc:docMk/>
            <pc:sldMk cId="901183414" sldId="318"/>
            <ac:spMk id="41" creationId="{5214886F-6BE0-F556-5E8B-540F2370AC1A}"/>
          </ac:spMkLst>
        </pc:spChg>
        <pc:spChg chg="mod">
          <ac:chgData name="Katie Schneider" userId="51859b39-d40f-48c9-b03c-d0c5eb453820" providerId="ADAL" clId="{F321EA23-0CB0-41C2-BD2F-FFBB08E83A32}" dt="2023-11-28T03:19:42.678" v="5653" actId="121"/>
          <ac:spMkLst>
            <pc:docMk/>
            <pc:sldMk cId="901183414" sldId="318"/>
            <ac:spMk id="43" creationId="{CBA21009-C018-F637-ECBE-90D5C5E9D9D1}"/>
          </ac:spMkLst>
        </pc:spChg>
        <pc:spChg chg="mod">
          <ac:chgData name="Katie Schneider" userId="51859b39-d40f-48c9-b03c-d0c5eb453820" providerId="ADAL" clId="{F321EA23-0CB0-41C2-BD2F-FFBB08E83A32}" dt="2023-11-28T03:19:42.678" v="5653" actId="121"/>
          <ac:spMkLst>
            <pc:docMk/>
            <pc:sldMk cId="901183414" sldId="318"/>
            <ac:spMk id="45" creationId="{4275A6A4-AFD3-4EE3-2560-57067F8E6979}"/>
          </ac:spMkLst>
        </pc:spChg>
        <pc:graphicFrameChg chg="mod">
          <ac:chgData name="Katie Schneider" userId="51859b39-d40f-48c9-b03c-d0c5eb453820" providerId="ADAL" clId="{F321EA23-0CB0-41C2-BD2F-FFBB08E83A32}" dt="2023-11-28T03:21:06.609" v="5681" actId="1076"/>
          <ac:graphicFrameMkLst>
            <pc:docMk/>
            <pc:sldMk cId="901183414" sldId="318"/>
            <ac:graphicFrameMk id="7" creationId="{60C74F1A-75E2-7AAF-867B-D42C5264C6D4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1:06.609" v="5681" actId="1076"/>
          <ac:graphicFrameMkLst>
            <pc:docMk/>
            <pc:sldMk cId="901183414" sldId="318"/>
            <ac:graphicFrameMk id="16" creationId="{DC1D0B05-2D9D-CE98-70FD-21F74060BAED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8:24.278" v="5643" actId="12789"/>
          <ac:graphicFrameMkLst>
            <pc:docMk/>
            <pc:sldMk cId="901183414" sldId="318"/>
            <ac:graphicFrameMk id="20" creationId="{E263DFC3-ABB9-45D4-3B71-5DA0CB8B3B47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8:58.830" v="5647" actId="465"/>
          <ac:graphicFrameMkLst>
            <pc:docMk/>
            <pc:sldMk cId="901183414" sldId="318"/>
            <ac:graphicFrameMk id="30" creationId="{A12780D7-7012-C4AD-3BA3-588CD999F6B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8:58.830" v="5647" actId="465"/>
          <ac:graphicFrameMkLst>
            <pc:docMk/>
            <pc:sldMk cId="901183414" sldId="318"/>
            <ac:graphicFrameMk id="34" creationId="{E041C5BA-02C9-D2F8-FB6F-D3DA67E5851B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8:48.226" v="5646" actId="12789"/>
          <ac:graphicFrameMkLst>
            <pc:docMk/>
            <pc:sldMk cId="901183414" sldId="318"/>
            <ac:graphicFrameMk id="36" creationId="{8AE12044-7355-89F5-AE11-BA17958E4657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9:13.010" v="5649" actId="12789"/>
          <ac:graphicFrameMkLst>
            <pc:docMk/>
            <pc:sldMk cId="901183414" sldId="318"/>
            <ac:graphicFrameMk id="38" creationId="{3797560F-8151-9B92-CA2E-6757DECAEECB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9:26.636" v="5651" actId="465"/>
          <ac:graphicFrameMkLst>
            <pc:docMk/>
            <pc:sldMk cId="901183414" sldId="318"/>
            <ac:graphicFrameMk id="40" creationId="{BA92A6CF-FCEF-0AA2-EC6B-A3BD8338B2D1}"/>
          </ac:graphicFrameMkLst>
        </pc:graphicFrameChg>
        <pc:graphicFrameChg chg="mod modGraphic">
          <ac:chgData name="Katie Schneider" userId="51859b39-d40f-48c9-b03c-d0c5eb453820" providerId="ADAL" clId="{F321EA23-0CB0-41C2-BD2F-FFBB08E83A32}" dt="2023-11-28T03:19:26.636" v="5651" actId="465"/>
          <ac:graphicFrameMkLst>
            <pc:docMk/>
            <pc:sldMk cId="901183414" sldId="318"/>
            <ac:graphicFrameMk id="42" creationId="{83E17B22-C282-FF5C-A2B0-9689328EA93E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19:19.117" v="5650" actId="12789"/>
          <ac:graphicFrameMkLst>
            <pc:docMk/>
            <pc:sldMk cId="901183414" sldId="318"/>
            <ac:graphicFrameMk id="44" creationId="{16435F33-B64F-5EA9-9089-FF0624FC04AD}"/>
          </ac:graphicFrameMkLst>
        </pc:graphicFrameChg>
      </pc:sldChg>
      <pc:sldChg chg="modSp mod modTransition">
        <pc:chgData name="Katie Schneider" userId="51859b39-d40f-48c9-b03c-d0c5eb453820" providerId="ADAL" clId="{F321EA23-0CB0-41C2-BD2F-FFBB08E83A32}" dt="2023-11-28T03:42:49.065" v="5951" actId="1076"/>
        <pc:sldMkLst>
          <pc:docMk/>
          <pc:sldMk cId="558323996" sldId="319"/>
        </pc:sldMkLst>
        <pc:spChg chg="mod">
          <ac:chgData name="Katie Schneider" userId="51859b39-d40f-48c9-b03c-d0c5eb453820" providerId="ADAL" clId="{F321EA23-0CB0-41C2-BD2F-FFBB08E83A32}" dt="2023-11-28T03:42:33.153" v="5947" actId="121"/>
          <ac:spMkLst>
            <pc:docMk/>
            <pc:sldMk cId="558323996" sldId="319"/>
            <ac:spMk id="2" creationId="{1A768789-E6DA-9FA0-7978-7001E4C91D6C}"/>
          </ac:spMkLst>
        </pc:spChg>
        <pc:spChg chg="mod">
          <ac:chgData name="Katie Schneider" userId="51859b39-d40f-48c9-b03c-d0c5eb453820" providerId="ADAL" clId="{F321EA23-0CB0-41C2-BD2F-FFBB08E83A32}" dt="2023-11-28T01:44:51.262" v="4490" actId="255"/>
          <ac:spMkLst>
            <pc:docMk/>
            <pc:sldMk cId="558323996" sldId="319"/>
            <ac:spMk id="7" creationId="{430EE207-9AB6-312C-B0F8-EF5ADF85A4BB}"/>
          </ac:spMkLst>
        </pc:spChg>
        <pc:spChg chg="mod">
          <ac:chgData name="Katie Schneider" userId="51859b39-d40f-48c9-b03c-d0c5eb453820" providerId="ADAL" clId="{F321EA23-0CB0-41C2-BD2F-FFBB08E83A32}" dt="2023-11-28T03:42:49.065" v="5951" actId="1076"/>
          <ac:spMkLst>
            <pc:docMk/>
            <pc:sldMk cId="558323996" sldId="319"/>
            <ac:spMk id="10" creationId="{0638420F-94A0-BA85-8463-DF2AEAB343E7}"/>
          </ac:spMkLst>
        </pc:spChg>
        <pc:spChg chg="mod">
          <ac:chgData name="Katie Schneider" userId="51859b39-d40f-48c9-b03c-d0c5eb453820" providerId="ADAL" clId="{F321EA23-0CB0-41C2-BD2F-FFBB08E83A32}" dt="2023-11-28T03:41:19.878" v="5940" actId="1038"/>
          <ac:spMkLst>
            <pc:docMk/>
            <pc:sldMk cId="558323996" sldId="319"/>
            <ac:spMk id="11" creationId="{A86E0D22-04F0-D89F-0FAB-DAA1CBC504B0}"/>
          </ac:spMkLst>
        </pc:spChg>
        <pc:spChg chg="mod">
          <ac:chgData name="Katie Schneider" userId="51859b39-d40f-48c9-b03c-d0c5eb453820" providerId="ADAL" clId="{F321EA23-0CB0-41C2-BD2F-FFBB08E83A32}" dt="2023-11-28T03:41:06.234" v="5923" actId="465"/>
          <ac:spMkLst>
            <pc:docMk/>
            <pc:sldMk cId="558323996" sldId="319"/>
            <ac:spMk id="22" creationId="{88695D53-8771-09D6-3FDE-E7A4E6980825}"/>
          </ac:spMkLst>
        </pc:spChg>
        <pc:spChg chg="mod">
          <ac:chgData name="Katie Schneider" userId="51859b39-d40f-48c9-b03c-d0c5eb453820" providerId="ADAL" clId="{F321EA23-0CB0-41C2-BD2F-FFBB08E83A32}" dt="2023-11-28T03:40:36.321" v="5919" actId="465"/>
          <ac:spMkLst>
            <pc:docMk/>
            <pc:sldMk cId="558323996" sldId="319"/>
            <ac:spMk id="25" creationId="{F5F65014-9D99-79F5-473D-6A9BBF68D16E}"/>
          </ac:spMkLst>
        </pc:spChg>
        <pc:spChg chg="mod">
          <ac:chgData name="Katie Schneider" userId="51859b39-d40f-48c9-b03c-d0c5eb453820" providerId="ADAL" clId="{F321EA23-0CB0-41C2-BD2F-FFBB08E83A32}" dt="2023-11-28T03:40:03.129" v="5915" actId="12789"/>
          <ac:spMkLst>
            <pc:docMk/>
            <pc:sldMk cId="558323996" sldId="319"/>
            <ac:spMk id="28" creationId="{F558BB05-E50D-3B9E-EE50-9C97A11E6586}"/>
          </ac:spMkLst>
        </pc:spChg>
        <pc:graphicFrameChg chg="mod">
          <ac:chgData name="Katie Schneider" userId="51859b39-d40f-48c9-b03c-d0c5eb453820" providerId="ADAL" clId="{F321EA23-0CB0-41C2-BD2F-FFBB08E83A32}" dt="2023-11-28T03:42:27.624" v="5946" actId="12788"/>
          <ac:graphicFrameMkLst>
            <pc:docMk/>
            <pc:sldMk cId="558323996" sldId="319"/>
            <ac:graphicFrameMk id="6" creationId="{002CF11D-B874-AB37-67FE-A5E7273D549A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0:23.986" v="5917" actId="465"/>
          <ac:graphicFrameMkLst>
            <pc:docMk/>
            <pc:sldMk cId="558323996" sldId="319"/>
            <ac:graphicFrameMk id="13" creationId="{FD42CDAB-6832-4B88-1F5C-9B4FF997DF03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2:27.624" v="5946" actId="12788"/>
          <ac:graphicFrameMkLst>
            <pc:docMk/>
            <pc:sldMk cId="558323996" sldId="319"/>
            <ac:graphicFrameMk id="19" creationId="{A95B69DE-4740-D1A1-D49F-34FA8EFCE76B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1:06.234" v="5923" actId="465"/>
          <ac:graphicFrameMkLst>
            <pc:docMk/>
            <pc:sldMk cId="558323996" sldId="319"/>
            <ac:graphicFrameMk id="23" creationId="{1B1FBD19-47A2-EE5D-3614-3C6694BD04A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0:58.451" v="5922" actId="465"/>
          <ac:graphicFrameMkLst>
            <pc:docMk/>
            <pc:sldMk cId="558323996" sldId="319"/>
            <ac:graphicFrameMk id="26" creationId="{8308346C-40C1-96F0-1326-3AC3D2E6D4D8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0:03.129" v="5915" actId="12789"/>
          <ac:graphicFrameMkLst>
            <pc:docMk/>
            <pc:sldMk cId="558323996" sldId="319"/>
            <ac:graphicFrameMk id="27" creationId="{C10BDFE7-5DB8-D9DE-3435-F0A75CBD9B3C}"/>
          </ac:graphicFrameMkLst>
        </pc:graphicFrameChg>
      </pc:sldChg>
      <pc:sldChg chg="modSp mod modTransition">
        <pc:chgData name="Katie Schneider" userId="51859b39-d40f-48c9-b03c-d0c5eb453820" providerId="ADAL" clId="{F321EA23-0CB0-41C2-BD2F-FFBB08E83A32}" dt="2023-11-28T03:46:27.295" v="6019" actId="1076"/>
        <pc:sldMkLst>
          <pc:docMk/>
          <pc:sldMk cId="3269871514" sldId="320"/>
        </pc:sldMkLst>
        <pc:spChg chg="mod">
          <ac:chgData name="Katie Schneider" userId="51859b39-d40f-48c9-b03c-d0c5eb453820" providerId="ADAL" clId="{F321EA23-0CB0-41C2-BD2F-FFBB08E83A32}" dt="2023-11-28T01:44:44.663" v="4489" actId="255"/>
          <ac:spMkLst>
            <pc:docMk/>
            <pc:sldMk cId="3269871514" sldId="320"/>
            <ac:spMk id="2" creationId="{A12DF4B2-896B-700B-8624-9F586CB1AB30}"/>
          </ac:spMkLst>
        </pc:spChg>
        <pc:spChg chg="mod">
          <ac:chgData name="Katie Schneider" userId="51859b39-d40f-48c9-b03c-d0c5eb453820" providerId="ADAL" clId="{F321EA23-0CB0-41C2-BD2F-FFBB08E83A32}" dt="2023-11-28T03:46:16.918" v="6018" actId="1038"/>
          <ac:spMkLst>
            <pc:docMk/>
            <pc:sldMk cId="3269871514" sldId="320"/>
            <ac:spMk id="7" creationId="{1D56C6B4-C991-B7FA-34D0-43C1C653D3D6}"/>
          </ac:spMkLst>
        </pc:spChg>
        <pc:spChg chg="mod">
          <ac:chgData name="Katie Schneider" userId="51859b39-d40f-48c9-b03c-d0c5eb453820" providerId="ADAL" clId="{F321EA23-0CB0-41C2-BD2F-FFBB08E83A32}" dt="2023-11-28T03:46:27.295" v="6019" actId="1076"/>
          <ac:spMkLst>
            <pc:docMk/>
            <pc:sldMk cId="3269871514" sldId="320"/>
            <ac:spMk id="18" creationId="{12BFA80D-1F66-51A2-0A7F-D5D1D626D876}"/>
          </ac:spMkLst>
        </pc:spChg>
        <pc:spChg chg="mod">
          <ac:chgData name="Katie Schneider" userId="51859b39-d40f-48c9-b03c-d0c5eb453820" providerId="ADAL" clId="{F321EA23-0CB0-41C2-BD2F-FFBB08E83A32}" dt="2023-11-28T03:46:27.295" v="6019" actId="1076"/>
          <ac:spMkLst>
            <pc:docMk/>
            <pc:sldMk cId="3269871514" sldId="320"/>
            <ac:spMk id="21" creationId="{36064124-3115-04D3-F8C1-B9F4FE693464}"/>
          </ac:spMkLst>
        </pc:spChg>
        <pc:spChg chg="mod">
          <ac:chgData name="Katie Schneider" userId="51859b39-d40f-48c9-b03c-d0c5eb453820" providerId="ADAL" clId="{F321EA23-0CB0-41C2-BD2F-FFBB08E83A32}" dt="2023-11-28T03:44:07.458" v="5963" actId="1038"/>
          <ac:spMkLst>
            <pc:docMk/>
            <pc:sldMk cId="3269871514" sldId="320"/>
            <ac:spMk id="29" creationId="{63B247DD-4D44-7F51-AC3C-51FA06E0F3FF}"/>
          </ac:spMkLst>
        </pc:spChg>
        <pc:graphicFrameChg chg="mod">
          <ac:chgData name="Katie Schneider" userId="51859b39-d40f-48c9-b03c-d0c5eb453820" providerId="ADAL" clId="{F321EA23-0CB0-41C2-BD2F-FFBB08E83A32}" dt="2023-11-28T03:46:11.922" v="6014" actId="465"/>
          <ac:graphicFrameMkLst>
            <pc:docMk/>
            <pc:sldMk cId="3269871514" sldId="320"/>
            <ac:graphicFrameMk id="9" creationId="{15A96A96-7743-B291-7671-88693F9CEA9E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6:27.295" v="6019" actId="1076"/>
          <ac:graphicFrameMkLst>
            <pc:docMk/>
            <pc:sldMk cId="3269871514" sldId="320"/>
            <ac:graphicFrameMk id="20" creationId="{E89D5BFC-11E4-2A70-6C34-E2DB91BAFFBA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6:27.295" v="6019" actId="1076"/>
          <ac:graphicFrameMkLst>
            <pc:docMk/>
            <pc:sldMk cId="3269871514" sldId="320"/>
            <ac:graphicFrameMk id="24" creationId="{06EAB454-D1B1-9858-EEB6-0BCDD5306FBB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3:37.041" v="5956" actId="12788"/>
          <ac:graphicFrameMkLst>
            <pc:docMk/>
            <pc:sldMk cId="3269871514" sldId="320"/>
            <ac:graphicFrameMk id="30" creationId="{47259E3F-EB7D-9FF4-3FF6-900C8974F6B8}"/>
          </ac:graphicFrameMkLst>
        </pc:graphicFrameChg>
      </pc:sldChg>
      <pc:sldChg chg="modSp mod modTransition">
        <pc:chgData name="Katie Schneider" userId="51859b39-d40f-48c9-b03c-d0c5eb453820" providerId="ADAL" clId="{F321EA23-0CB0-41C2-BD2F-FFBB08E83A32}" dt="2023-11-28T03:51:42.202" v="6173" actId="1076"/>
        <pc:sldMkLst>
          <pc:docMk/>
          <pc:sldMk cId="3008645032" sldId="321"/>
        </pc:sldMkLst>
        <pc:spChg chg="mod">
          <ac:chgData name="Katie Schneider" userId="51859b39-d40f-48c9-b03c-d0c5eb453820" providerId="ADAL" clId="{F321EA23-0CB0-41C2-BD2F-FFBB08E83A32}" dt="2023-11-28T01:44:38.677" v="4488" actId="255"/>
          <ac:spMkLst>
            <pc:docMk/>
            <pc:sldMk cId="3008645032" sldId="321"/>
            <ac:spMk id="6" creationId="{6963EBB9-428C-084F-4A04-5396BFE1FBA0}"/>
          </ac:spMkLst>
        </pc:spChg>
        <pc:spChg chg="mod">
          <ac:chgData name="Katie Schneider" userId="51859b39-d40f-48c9-b03c-d0c5eb453820" providerId="ADAL" clId="{F321EA23-0CB0-41C2-BD2F-FFBB08E83A32}" dt="2023-11-28T03:51:42.202" v="6173" actId="1076"/>
          <ac:spMkLst>
            <pc:docMk/>
            <pc:sldMk cId="3008645032" sldId="321"/>
            <ac:spMk id="16" creationId="{10590150-AD58-F992-854F-636E5112318F}"/>
          </ac:spMkLst>
        </pc:spChg>
        <pc:spChg chg="mod">
          <ac:chgData name="Katie Schneider" userId="51859b39-d40f-48c9-b03c-d0c5eb453820" providerId="ADAL" clId="{F321EA23-0CB0-41C2-BD2F-FFBB08E83A32}" dt="2023-11-28T03:51:42.202" v="6173" actId="1076"/>
          <ac:spMkLst>
            <pc:docMk/>
            <pc:sldMk cId="3008645032" sldId="321"/>
            <ac:spMk id="21" creationId="{AA7EDEB4-4960-2F71-6114-0A000753EA5F}"/>
          </ac:spMkLst>
        </pc:spChg>
        <pc:spChg chg="mod">
          <ac:chgData name="Katie Schneider" userId="51859b39-d40f-48c9-b03c-d0c5eb453820" providerId="ADAL" clId="{F321EA23-0CB0-41C2-BD2F-FFBB08E83A32}" dt="2023-11-28T03:51:42.202" v="6173" actId="1076"/>
          <ac:spMkLst>
            <pc:docMk/>
            <pc:sldMk cId="3008645032" sldId="321"/>
            <ac:spMk id="23" creationId="{5A75B874-E794-B253-9F2F-5D57B816D596}"/>
          </ac:spMkLst>
        </pc:spChg>
        <pc:spChg chg="mod">
          <ac:chgData name="Katie Schneider" userId="51859b39-d40f-48c9-b03c-d0c5eb453820" providerId="ADAL" clId="{F321EA23-0CB0-41C2-BD2F-FFBB08E83A32}" dt="2023-11-28T03:51:42.202" v="6173" actId="1076"/>
          <ac:spMkLst>
            <pc:docMk/>
            <pc:sldMk cId="3008645032" sldId="321"/>
            <ac:spMk id="36" creationId="{E134554A-EDE2-669F-D527-1F20F20D4F28}"/>
          </ac:spMkLst>
        </pc:spChg>
        <pc:spChg chg="mod">
          <ac:chgData name="Katie Schneider" userId="51859b39-d40f-48c9-b03c-d0c5eb453820" providerId="ADAL" clId="{F321EA23-0CB0-41C2-BD2F-FFBB08E83A32}" dt="2023-11-28T03:51:42.202" v="6173" actId="1076"/>
          <ac:spMkLst>
            <pc:docMk/>
            <pc:sldMk cId="3008645032" sldId="321"/>
            <ac:spMk id="39" creationId="{2C35C9E9-F476-4724-6D6E-497838DE4E95}"/>
          </ac:spMkLst>
        </pc:spChg>
        <pc:graphicFrameChg chg="mod">
          <ac:chgData name="Katie Schneider" userId="51859b39-d40f-48c9-b03c-d0c5eb453820" providerId="ADAL" clId="{F321EA23-0CB0-41C2-BD2F-FFBB08E83A32}" dt="2023-11-28T03:51:42.202" v="6173" actId="1076"/>
          <ac:graphicFrameMkLst>
            <pc:docMk/>
            <pc:sldMk cId="3008645032" sldId="321"/>
            <ac:graphicFrameMk id="2" creationId="{872B12DC-54B3-24C6-5C19-CF016C36CF6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51:42.202" v="6173" actId="1076"/>
          <ac:graphicFrameMkLst>
            <pc:docMk/>
            <pc:sldMk cId="3008645032" sldId="321"/>
            <ac:graphicFrameMk id="20" creationId="{6CB4F770-E1EC-9A3B-E253-D6719EB67327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51:42.202" v="6173" actId="1076"/>
          <ac:graphicFrameMkLst>
            <pc:docMk/>
            <pc:sldMk cId="3008645032" sldId="321"/>
            <ac:graphicFrameMk id="30" creationId="{CDCBDB6D-FDB8-39AA-993D-F763FA19DC99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51:42.202" v="6173" actId="1076"/>
          <ac:graphicFrameMkLst>
            <pc:docMk/>
            <pc:sldMk cId="3008645032" sldId="321"/>
            <ac:graphicFrameMk id="35" creationId="{4F98AA87-AF90-FBA7-A894-18AF11757F32}"/>
          </ac:graphicFrameMkLst>
        </pc:graphicFrameChg>
        <pc:graphicFrameChg chg="mod modGraphic">
          <ac:chgData name="Katie Schneider" userId="51859b39-d40f-48c9-b03c-d0c5eb453820" providerId="ADAL" clId="{F321EA23-0CB0-41C2-BD2F-FFBB08E83A32}" dt="2023-11-28T03:51:42.202" v="6173" actId="1076"/>
          <ac:graphicFrameMkLst>
            <pc:docMk/>
            <pc:sldMk cId="3008645032" sldId="321"/>
            <ac:graphicFrameMk id="38" creationId="{AE19033A-F278-AC11-4894-1D23751D0488}"/>
          </ac:graphicFrameMkLst>
        </pc:graphicFrameChg>
      </pc:sldChg>
      <pc:sldChg chg="modSp mod modTransition">
        <pc:chgData name="Katie Schneider" userId="51859b39-d40f-48c9-b03c-d0c5eb453820" providerId="ADAL" clId="{F321EA23-0CB0-41C2-BD2F-FFBB08E83A32}" dt="2023-11-28T03:26:58.041" v="5745" actId="1076"/>
        <pc:sldMkLst>
          <pc:docMk/>
          <pc:sldMk cId="1532427859" sldId="322"/>
        </pc:sldMkLst>
        <pc:spChg chg="mod">
          <ac:chgData name="Katie Schneider" userId="51859b39-d40f-48c9-b03c-d0c5eb453820" providerId="ADAL" clId="{F321EA23-0CB0-41C2-BD2F-FFBB08E83A32}" dt="2023-11-28T03:26:14.240" v="5729" actId="1038"/>
          <ac:spMkLst>
            <pc:docMk/>
            <pc:sldMk cId="1532427859" sldId="322"/>
            <ac:spMk id="6" creationId="{408B0318-CEC6-5C4C-93A2-F1E93611380C}"/>
          </ac:spMkLst>
        </pc:spChg>
        <pc:spChg chg="mod">
          <ac:chgData name="Katie Schneider" userId="51859b39-d40f-48c9-b03c-d0c5eb453820" providerId="ADAL" clId="{F321EA23-0CB0-41C2-BD2F-FFBB08E83A32}" dt="2023-11-28T01:44:32.278" v="4487" actId="255"/>
          <ac:spMkLst>
            <pc:docMk/>
            <pc:sldMk cId="1532427859" sldId="322"/>
            <ac:spMk id="7" creationId="{748BACE5-9FC0-0C44-561B-8D82604C317D}"/>
          </ac:spMkLst>
        </pc:spChg>
        <pc:spChg chg="mod">
          <ac:chgData name="Katie Schneider" userId="51859b39-d40f-48c9-b03c-d0c5eb453820" providerId="ADAL" clId="{F321EA23-0CB0-41C2-BD2F-FFBB08E83A32}" dt="2023-11-28T03:26:58.041" v="5745" actId="1076"/>
          <ac:spMkLst>
            <pc:docMk/>
            <pc:sldMk cId="1532427859" sldId="322"/>
            <ac:spMk id="11" creationId="{47D61893-D1FA-AA3F-0AEF-086DF751D230}"/>
          </ac:spMkLst>
        </pc:spChg>
        <pc:spChg chg="mod">
          <ac:chgData name="Katie Schneider" userId="51859b39-d40f-48c9-b03c-d0c5eb453820" providerId="ADAL" clId="{F321EA23-0CB0-41C2-BD2F-FFBB08E83A32}" dt="2023-11-28T03:25:51.739" v="5716" actId="14100"/>
          <ac:spMkLst>
            <pc:docMk/>
            <pc:sldMk cId="1532427859" sldId="322"/>
            <ac:spMk id="13" creationId="{58BB5BBB-56F9-F179-18B7-768C51BEA003}"/>
          </ac:spMkLst>
        </pc:spChg>
        <pc:spChg chg="mod">
          <ac:chgData name="Katie Schneider" userId="51859b39-d40f-48c9-b03c-d0c5eb453820" providerId="ADAL" clId="{F321EA23-0CB0-41C2-BD2F-FFBB08E83A32}" dt="2023-11-28T03:26:20.442" v="5731" actId="1038"/>
          <ac:spMkLst>
            <pc:docMk/>
            <pc:sldMk cId="1532427859" sldId="322"/>
            <ac:spMk id="19" creationId="{208EA88D-AB07-1DC9-8D90-32D4B57E24AF}"/>
          </ac:spMkLst>
        </pc:spChg>
        <pc:spChg chg="mod">
          <ac:chgData name="Katie Schneider" userId="51859b39-d40f-48c9-b03c-d0c5eb453820" providerId="ADAL" clId="{F321EA23-0CB0-41C2-BD2F-FFBB08E83A32}" dt="2023-11-28T03:26:27.012" v="5735" actId="1037"/>
          <ac:spMkLst>
            <pc:docMk/>
            <pc:sldMk cId="1532427859" sldId="322"/>
            <ac:spMk id="26" creationId="{AED97DCD-229A-F525-0262-4CA52545229A}"/>
          </ac:spMkLst>
        </pc:spChg>
        <pc:spChg chg="mod">
          <ac:chgData name="Katie Schneider" userId="51859b39-d40f-48c9-b03c-d0c5eb453820" providerId="ADAL" clId="{F321EA23-0CB0-41C2-BD2F-FFBB08E83A32}" dt="2023-11-28T03:26:31.532" v="5743" actId="1038"/>
          <ac:spMkLst>
            <pc:docMk/>
            <pc:sldMk cId="1532427859" sldId="322"/>
            <ac:spMk id="27" creationId="{AA29056A-FC5B-9952-D391-147BAB9BD169}"/>
          </ac:spMkLst>
        </pc:spChg>
        <pc:graphicFrameChg chg="mod">
          <ac:chgData name="Katie Schneider" userId="51859b39-d40f-48c9-b03c-d0c5eb453820" providerId="ADAL" clId="{F321EA23-0CB0-41C2-BD2F-FFBB08E83A32}" dt="2023-11-28T03:25:15.261" v="5712" actId="12789"/>
          <ac:graphicFrameMkLst>
            <pc:docMk/>
            <pc:sldMk cId="1532427859" sldId="322"/>
            <ac:graphicFrameMk id="2" creationId="{6A3B3008-5966-47B9-8899-4EE8178C95F5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5:27.402" v="5713" actId="465"/>
          <ac:graphicFrameMkLst>
            <pc:docMk/>
            <pc:sldMk cId="1532427859" sldId="322"/>
            <ac:graphicFrameMk id="10" creationId="{08D3BC11-F4CD-03F9-1576-CF1ADC631D85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5:27.402" v="5713" actId="465"/>
          <ac:graphicFrameMkLst>
            <pc:docMk/>
            <pc:sldMk cId="1532427859" sldId="322"/>
            <ac:graphicFrameMk id="22" creationId="{B5EA88FD-111D-A243-49F6-1A49A337EF8D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4:43.021" v="5708" actId="12789"/>
          <ac:graphicFrameMkLst>
            <pc:docMk/>
            <pc:sldMk cId="1532427859" sldId="322"/>
            <ac:graphicFrameMk id="24" creationId="{8BFEA059-F26A-C77A-27AA-8C5C8ABA403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4:43.021" v="5708" actId="12789"/>
          <ac:graphicFrameMkLst>
            <pc:docMk/>
            <pc:sldMk cId="1532427859" sldId="322"/>
            <ac:graphicFrameMk id="25" creationId="{1511CC0D-0957-A31E-AF7F-44EA2A2B3B4B}"/>
          </ac:graphicFrameMkLst>
        </pc:graphicFrameChg>
      </pc:sldChg>
      <pc:sldChg chg="modSp mod modTransition">
        <pc:chgData name="Katie Schneider" userId="51859b39-d40f-48c9-b03c-d0c5eb453820" providerId="ADAL" clId="{F321EA23-0CB0-41C2-BD2F-FFBB08E83A32}" dt="2023-11-28T03:30:11.393" v="5791" actId="1036"/>
        <pc:sldMkLst>
          <pc:docMk/>
          <pc:sldMk cId="4254467085" sldId="323"/>
        </pc:sldMkLst>
        <pc:spChg chg="mod">
          <ac:chgData name="Katie Schneider" userId="51859b39-d40f-48c9-b03c-d0c5eb453820" providerId="ADAL" clId="{F321EA23-0CB0-41C2-BD2F-FFBB08E83A32}" dt="2023-11-28T01:44:18.157" v="4486" actId="255"/>
          <ac:spMkLst>
            <pc:docMk/>
            <pc:sldMk cId="4254467085" sldId="323"/>
            <ac:spMk id="2" creationId="{BBEEC305-0468-5AB6-2F7C-0B8AAB63B692}"/>
          </ac:spMkLst>
        </pc:spChg>
        <pc:spChg chg="mod">
          <ac:chgData name="Katie Schneider" userId="51859b39-d40f-48c9-b03c-d0c5eb453820" providerId="ADAL" clId="{F321EA23-0CB0-41C2-BD2F-FFBB08E83A32}" dt="2023-11-28T03:30:11.393" v="5791" actId="1036"/>
          <ac:spMkLst>
            <pc:docMk/>
            <pc:sldMk cId="4254467085" sldId="323"/>
            <ac:spMk id="9" creationId="{AF4444BD-543E-20C4-1634-B24A376E8ACC}"/>
          </ac:spMkLst>
        </pc:spChg>
        <pc:spChg chg="mod">
          <ac:chgData name="Katie Schneider" userId="51859b39-d40f-48c9-b03c-d0c5eb453820" providerId="ADAL" clId="{F321EA23-0CB0-41C2-BD2F-FFBB08E83A32}" dt="2023-11-28T03:30:11.393" v="5791" actId="1036"/>
          <ac:spMkLst>
            <pc:docMk/>
            <pc:sldMk cId="4254467085" sldId="323"/>
            <ac:spMk id="18" creationId="{DB2EA670-FA7A-C803-3BCE-ABCB12EFC2B2}"/>
          </ac:spMkLst>
        </pc:spChg>
        <pc:spChg chg="mod">
          <ac:chgData name="Katie Schneider" userId="51859b39-d40f-48c9-b03c-d0c5eb453820" providerId="ADAL" clId="{F321EA23-0CB0-41C2-BD2F-FFBB08E83A32}" dt="2023-11-28T03:27:40.653" v="5750" actId="12789"/>
          <ac:spMkLst>
            <pc:docMk/>
            <pc:sldMk cId="4254467085" sldId="323"/>
            <ac:spMk id="21" creationId="{2F66F9E4-DD69-5DA6-2279-099FFF97B47B}"/>
          </ac:spMkLst>
        </pc:spChg>
        <pc:spChg chg="mod">
          <ac:chgData name="Katie Schneider" userId="51859b39-d40f-48c9-b03c-d0c5eb453820" providerId="ADAL" clId="{F321EA23-0CB0-41C2-BD2F-FFBB08E83A32}" dt="2023-11-28T03:30:11.393" v="5791" actId="1036"/>
          <ac:spMkLst>
            <pc:docMk/>
            <pc:sldMk cId="4254467085" sldId="323"/>
            <ac:spMk id="29" creationId="{A3EEC376-6BA1-590F-C2C1-7A4ED888E3FB}"/>
          </ac:spMkLst>
        </pc:spChg>
        <pc:spChg chg="mod">
          <ac:chgData name="Katie Schneider" userId="51859b39-d40f-48c9-b03c-d0c5eb453820" providerId="ADAL" clId="{F321EA23-0CB0-41C2-BD2F-FFBB08E83A32}" dt="2023-11-28T03:29:12.254" v="5782" actId="1038"/>
          <ac:spMkLst>
            <pc:docMk/>
            <pc:sldMk cId="4254467085" sldId="323"/>
            <ac:spMk id="31" creationId="{A0C13D5A-4FF1-B8A6-2067-B0B7368C3E39}"/>
          </ac:spMkLst>
        </pc:spChg>
        <pc:spChg chg="mod">
          <ac:chgData name="Katie Schneider" userId="51859b39-d40f-48c9-b03c-d0c5eb453820" providerId="ADAL" clId="{F321EA23-0CB0-41C2-BD2F-FFBB08E83A32}" dt="2023-11-28T03:29:12.254" v="5782" actId="1038"/>
          <ac:spMkLst>
            <pc:docMk/>
            <pc:sldMk cId="4254467085" sldId="323"/>
            <ac:spMk id="35" creationId="{D0F0FC4A-94FD-5674-816E-98FDA43849E2}"/>
          </ac:spMkLst>
        </pc:spChg>
        <pc:spChg chg="mod">
          <ac:chgData name="Katie Schneider" userId="51859b39-d40f-48c9-b03c-d0c5eb453820" providerId="ADAL" clId="{F321EA23-0CB0-41C2-BD2F-FFBB08E83A32}" dt="2023-11-28T03:29:12.254" v="5782" actId="1038"/>
          <ac:spMkLst>
            <pc:docMk/>
            <pc:sldMk cId="4254467085" sldId="323"/>
            <ac:spMk id="37" creationId="{0194B9D9-6EDA-BD2D-35C1-420CC95BDD10}"/>
          </ac:spMkLst>
        </pc:spChg>
        <pc:spChg chg="mod">
          <ac:chgData name="Katie Schneider" userId="51859b39-d40f-48c9-b03c-d0c5eb453820" providerId="ADAL" clId="{F321EA23-0CB0-41C2-BD2F-FFBB08E83A32}" dt="2023-11-28T03:29:24.164" v="5783" actId="1076"/>
          <ac:spMkLst>
            <pc:docMk/>
            <pc:sldMk cId="4254467085" sldId="323"/>
            <ac:spMk id="39" creationId="{03FD41D1-5514-8E61-F227-EC97EB972AFC}"/>
          </ac:spMkLst>
        </pc:spChg>
        <pc:spChg chg="mod">
          <ac:chgData name="Katie Schneider" userId="51859b39-d40f-48c9-b03c-d0c5eb453820" providerId="ADAL" clId="{F321EA23-0CB0-41C2-BD2F-FFBB08E83A32}" dt="2023-11-28T03:29:24.164" v="5783" actId="1076"/>
          <ac:spMkLst>
            <pc:docMk/>
            <pc:sldMk cId="4254467085" sldId="323"/>
            <ac:spMk id="41" creationId="{5214886F-6BE0-F556-5E8B-540F2370AC1A}"/>
          </ac:spMkLst>
        </pc:spChg>
        <pc:spChg chg="mod">
          <ac:chgData name="Katie Schneider" userId="51859b39-d40f-48c9-b03c-d0c5eb453820" providerId="ADAL" clId="{F321EA23-0CB0-41C2-BD2F-FFBB08E83A32}" dt="2023-11-28T03:29:24.164" v="5783" actId="1076"/>
          <ac:spMkLst>
            <pc:docMk/>
            <pc:sldMk cId="4254467085" sldId="323"/>
            <ac:spMk id="43" creationId="{CBA21009-C018-F637-ECBE-90D5C5E9D9D1}"/>
          </ac:spMkLst>
        </pc:spChg>
        <pc:spChg chg="mod">
          <ac:chgData name="Katie Schneider" userId="51859b39-d40f-48c9-b03c-d0c5eb453820" providerId="ADAL" clId="{F321EA23-0CB0-41C2-BD2F-FFBB08E83A32}" dt="2023-11-28T03:29:24.164" v="5783" actId="1076"/>
          <ac:spMkLst>
            <pc:docMk/>
            <pc:sldMk cId="4254467085" sldId="323"/>
            <ac:spMk id="45" creationId="{4275A6A4-AFD3-4EE3-2560-57067F8E6979}"/>
          </ac:spMkLst>
        </pc:spChg>
        <pc:graphicFrameChg chg="mod">
          <ac:chgData name="Katie Schneider" userId="51859b39-d40f-48c9-b03c-d0c5eb453820" providerId="ADAL" clId="{F321EA23-0CB0-41C2-BD2F-FFBB08E83A32}" dt="2023-11-28T03:30:11.393" v="5791" actId="1036"/>
          <ac:graphicFrameMkLst>
            <pc:docMk/>
            <pc:sldMk cId="4254467085" sldId="323"/>
            <ac:graphicFrameMk id="7" creationId="{60C74F1A-75E2-7AAF-867B-D42C5264C6D4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30:11.393" v="5791" actId="1036"/>
          <ac:graphicFrameMkLst>
            <pc:docMk/>
            <pc:sldMk cId="4254467085" sldId="323"/>
            <ac:graphicFrameMk id="16" creationId="{DC1D0B05-2D9D-CE98-70FD-21F74060BAED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7:40.653" v="5750" actId="12789"/>
          <ac:graphicFrameMkLst>
            <pc:docMk/>
            <pc:sldMk cId="4254467085" sldId="323"/>
            <ac:graphicFrameMk id="20" creationId="{E263DFC3-ABB9-45D4-3B71-5DA0CB8B3B47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8:14.321" v="5755" actId="465"/>
          <ac:graphicFrameMkLst>
            <pc:docMk/>
            <pc:sldMk cId="4254467085" sldId="323"/>
            <ac:graphicFrameMk id="30" creationId="{A12780D7-7012-C4AD-3BA3-588CD999F6B1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8:14.321" v="5755" actId="465"/>
          <ac:graphicFrameMkLst>
            <pc:docMk/>
            <pc:sldMk cId="4254467085" sldId="323"/>
            <ac:graphicFrameMk id="34" creationId="{E041C5BA-02C9-D2F8-FB6F-D3DA67E5851B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7:47.976" v="5751" actId="12789"/>
          <ac:graphicFrameMkLst>
            <pc:docMk/>
            <pc:sldMk cId="4254467085" sldId="323"/>
            <ac:graphicFrameMk id="36" creationId="{8AE12044-7355-89F5-AE11-BA17958E4657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9:24.164" v="5783" actId="1076"/>
          <ac:graphicFrameMkLst>
            <pc:docMk/>
            <pc:sldMk cId="4254467085" sldId="323"/>
            <ac:graphicFrameMk id="38" creationId="{3797560F-8151-9B92-CA2E-6757DECAEECB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9:24.164" v="5783" actId="1076"/>
          <ac:graphicFrameMkLst>
            <pc:docMk/>
            <pc:sldMk cId="4254467085" sldId="323"/>
            <ac:graphicFrameMk id="40" creationId="{BA92A6CF-FCEF-0AA2-EC6B-A3BD8338B2D1}"/>
          </ac:graphicFrameMkLst>
        </pc:graphicFrameChg>
        <pc:graphicFrameChg chg="mod modGraphic">
          <ac:chgData name="Katie Schneider" userId="51859b39-d40f-48c9-b03c-d0c5eb453820" providerId="ADAL" clId="{F321EA23-0CB0-41C2-BD2F-FFBB08E83A32}" dt="2023-11-28T03:29:24.164" v="5783" actId="1076"/>
          <ac:graphicFrameMkLst>
            <pc:docMk/>
            <pc:sldMk cId="4254467085" sldId="323"/>
            <ac:graphicFrameMk id="42" creationId="{83E17B22-C282-FF5C-A2B0-9689328EA93E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29:24.164" v="5783" actId="1076"/>
          <ac:graphicFrameMkLst>
            <pc:docMk/>
            <pc:sldMk cId="4254467085" sldId="323"/>
            <ac:graphicFrameMk id="44" creationId="{16435F33-B64F-5EA9-9089-FF0624FC04AD}"/>
          </ac:graphicFrameMkLst>
        </pc:graphicFrameChg>
      </pc:sldChg>
      <pc:sldChg chg="modSp mod modTransition">
        <pc:chgData name="Katie Schneider" userId="51859b39-d40f-48c9-b03c-d0c5eb453820" providerId="ADAL" clId="{F321EA23-0CB0-41C2-BD2F-FFBB08E83A32}" dt="2023-11-28T03:53:15.179" v="6191" actId="1037"/>
        <pc:sldMkLst>
          <pc:docMk/>
          <pc:sldMk cId="1131744989" sldId="324"/>
        </pc:sldMkLst>
        <pc:spChg chg="mod">
          <ac:chgData name="Katie Schneider" userId="51859b39-d40f-48c9-b03c-d0c5eb453820" providerId="ADAL" clId="{F321EA23-0CB0-41C2-BD2F-FFBB08E83A32}" dt="2023-11-28T03:52:15.380" v="6175" actId="1076"/>
          <ac:spMkLst>
            <pc:docMk/>
            <pc:sldMk cId="1131744989" sldId="324"/>
            <ac:spMk id="2" creationId="{1A768789-E6DA-9FA0-7978-7001E4C91D6C}"/>
          </ac:spMkLst>
        </pc:spChg>
        <pc:spChg chg="mod">
          <ac:chgData name="Katie Schneider" userId="51859b39-d40f-48c9-b03c-d0c5eb453820" providerId="ADAL" clId="{F321EA23-0CB0-41C2-BD2F-FFBB08E83A32}" dt="2023-11-28T01:44:04.413" v="4481" actId="255"/>
          <ac:spMkLst>
            <pc:docMk/>
            <pc:sldMk cId="1131744989" sldId="324"/>
            <ac:spMk id="7" creationId="{1341C824-01AF-774E-C6E9-4BA2AD8473A1}"/>
          </ac:spMkLst>
        </pc:spChg>
        <pc:spChg chg="mod">
          <ac:chgData name="Katie Schneider" userId="51859b39-d40f-48c9-b03c-d0c5eb453820" providerId="ADAL" clId="{F321EA23-0CB0-41C2-BD2F-FFBB08E83A32}" dt="2023-11-28T03:52:19.455" v="6176" actId="1076"/>
          <ac:spMkLst>
            <pc:docMk/>
            <pc:sldMk cId="1131744989" sldId="324"/>
            <ac:spMk id="10" creationId="{0638420F-94A0-BA85-8463-DF2AEAB343E7}"/>
          </ac:spMkLst>
        </pc:spChg>
        <pc:spChg chg="mod">
          <ac:chgData name="Katie Schneider" userId="51859b39-d40f-48c9-b03c-d0c5eb453820" providerId="ADAL" clId="{F321EA23-0CB0-41C2-BD2F-FFBB08E83A32}" dt="2023-11-28T03:52:45.954" v="6178" actId="12789"/>
          <ac:spMkLst>
            <pc:docMk/>
            <pc:sldMk cId="1131744989" sldId="324"/>
            <ac:spMk id="11" creationId="{A86E0D22-04F0-D89F-0FAB-DAA1CBC504B0}"/>
          </ac:spMkLst>
        </pc:spChg>
        <pc:spChg chg="mod">
          <ac:chgData name="Katie Schneider" userId="51859b39-d40f-48c9-b03c-d0c5eb453820" providerId="ADAL" clId="{F321EA23-0CB0-41C2-BD2F-FFBB08E83A32}" dt="2023-11-28T03:52:53.928" v="6179" actId="1076"/>
          <ac:spMkLst>
            <pc:docMk/>
            <pc:sldMk cId="1131744989" sldId="324"/>
            <ac:spMk id="22" creationId="{88695D53-8771-09D6-3FDE-E7A4E6980825}"/>
          </ac:spMkLst>
        </pc:spChg>
        <pc:spChg chg="mod">
          <ac:chgData name="Katie Schneider" userId="51859b39-d40f-48c9-b03c-d0c5eb453820" providerId="ADAL" clId="{F321EA23-0CB0-41C2-BD2F-FFBB08E83A32}" dt="2023-11-28T02:23:32.775" v="5099" actId="1037"/>
          <ac:spMkLst>
            <pc:docMk/>
            <pc:sldMk cId="1131744989" sldId="324"/>
            <ac:spMk id="25" creationId="{F5F65014-9D99-79F5-473D-6A9BBF68D16E}"/>
          </ac:spMkLst>
        </pc:spChg>
        <pc:spChg chg="mod">
          <ac:chgData name="Katie Schneider" userId="51859b39-d40f-48c9-b03c-d0c5eb453820" providerId="ADAL" clId="{F321EA23-0CB0-41C2-BD2F-FFBB08E83A32}" dt="2023-11-28T03:53:15.179" v="6191" actId="1037"/>
          <ac:spMkLst>
            <pc:docMk/>
            <pc:sldMk cId="1131744989" sldId="324"/>
            <ac:spMk id="28" creationId="{F558BB05-E50D-3B9E-EE50-9C97A11E6586}"/>
          </ac:spMkLst>
        </pc:spChg>
        <pc:graphicFrameChg chg="mod">
          <ac:chgData name="Katie Schneider" userId="51859b39-d40f-48c9-b03c-d0c5eb453820" providerId="ADAL" clId="{F321EA23-0CB0-41C2-BD2F-FFBB08E83A32}" dt="2023-11-28T03:52:07.811" v="6174" actId="12788"/>
          <ac:graphicFrameMkLst>
            <pc:docMk/>
            <pc:sldMk cId="1131744989" sldId="324"/>
            <ac:graphicFrameMk id="6" creationId="{002CF11D-B874-AB37-67FE-A5E7273D549A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52:45.954" v="6178" actId="12789"/>
          <ac:graphicFrameMkLst>
            <pc:docMk/>
            <pc:sldMk cId="1131744989" sldId="324"/>
            <ac:graphicFrameMk id="13" creationId="{FD42CDAB-6832-4B88-1F5C-9B4FF997DF03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52:07.811" v="6174" actId="12788"/>
          <ac:graphicFrameMkLst>
            <pc:docMk/>
            <pc:sldMk cId="1131744989" sldId="324"/>
            <ac:graphicFrameMk id="19" creationId="{A95B69DE-4740-D1A1-D49F-34FA8EFCE76B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53:15.179" v="6191" actId="1037"/>
          <ac:graphicFrameMkLst>
            <pc:docMk/>
            <pc:sldMk cId="1131744989" sldId="324"/>
            <ac:graphicFrameMk id="27" creationId="{C10BDFE7-5DB8-D9DE-3435-F0A75CBD9B3C}"/>
          </ac:graphicFrameMkLst>
        </pc:graphicFrameChg>
      </pc:sldChg>
      <pc:sldChg chg="modSp mod modTransition">
        <pc:chgData name="Katie Schneider" userId="51859b39-d40f-48c9-b03c-d0c5eb453820" providerId="ADAL" clId="{F321EA23-0CB0-41C2-BD2F-FFBB08E83A32}" dt="2023-11-28T03:50:14.415" v="6171" actId="1038"/>
        <pc:sldMkLst>
          <pc:docMk/>
          <pc:sldMk cId="726186096" sldId="325"/>
        </pc:sldMkLst>
        <pc:spChg chg="mod">
          <ac:chgData name="Katie Schneider" userId="51859b39-d40f-48c9-b03c-d0c5eb453820" providerId="ADAL" clId="{F321EA23-0CB0-41C2-BD2F-FFBB08E83A32}" dt="2023-11-28T03:50:14.415" v="6171" actId="1038"/>
          <ac:spMkLst>
            <pc:docMk/>
            <pc:sldMk cId="726186096" sldId="325"/>
            <ac:spMk id="2" creationId="{DA7993A3-A91B-704B-4DB7-04DC1BB3D89E}"/>
          </ac:spMkLst>
        </pc:spChg>
        <pc:spChg chg="mod">
          <ac:chgData name="Katie Schneider" userId="51859b39-d40f-48c9-b03c-d0c5eb453820" providerId="ADAL" clId="{F321EA23-0CB0-41C2-BD2F-FFBB08E83A32}" dt="2023-11-28T02:25:01.025" v="5198" actId="1038"/>
          <ac:spMkLst>
            <pc:docMk/>
            <pc:sldMk cId="726186096" sldId="325"/>
            <ac:spMk id="7" creationId="{1D56C6B4-C991-B7FA-34D0-43C1C653D3D6}"/>
          </ac:spMkLst>
        </pc:spChg>
        <pc:spChg chg="mod">
          <ac:chgData name="Katie Schneider" userId="51859b39-d40f-48c9-b03c-d0c5eb453820" providerId="ADAL" clId="{F321EA23-0CB0-41C2-BD2F-FFBB08E83A32}" dt="2023-11-28T03:49:00.472" v="6131" actId="465"/>
          <ac:spMkLst>
            <pc:docMk/>
            <pc:sldMk cId="726186096" sldId="325"/>
            <ac:spMk id="10" creationId="{290F70E7-8DFD-AA43-5237-A8C055A202C9}"/>
          </ac:spMkLst>
        </pc:spChg>
        <pc:spChg chg="mod">
          <ac:chgData name="Katie Schneider" userId="51859b39-d40f-48c9-b03c-d0c5eb453820" providerId="ADAL" clId="{F321EA23-0CB0-41C2-BD2F-FFBB08E83A32}" dt="2023-11-28T01:43:54.948" v="4480" actId="255"/>
          <ac:spMkLst>
            <pc:docMk/>
            <pc:sldMk cId="726186096" sldId="325"/>
            <ac:spMk id="13" creationId="{4C59F97B-7940-8CA7-9129-824C5326F071}"/>
          </ac:spMkLst>
        </pc:spChg>
        <pc:spChg chg="mod">
          <ac:chgData name="Katie Schneider" userId="51859b39-d40f-48c9-b03c-d0c5eb453820" providerId="ADAL" clId="{F321EA23-0CB0-41C2-BD2F-FFBB08E83A32}" dt="2023-11-28T03:49:31.426" v="6162" actId="20577"/>
          <ac:spMkLst>
            <pc:docMk/>
            <pc:sldMk cId="726186096" sldId="325"/>
            <ac:spMk id="16" creationId="{27B8D9AD-BD8D-128A-9C0E-5FDD867AE5A4}"/>
          </ac:spMkLst>
        </pc:spChg>
        <pc:spChg chg="mod">
          <ac:chgData name="Katie Schneider" userId="51859b39-d40f-48c9-b03c-d0c5eb453820" providerId="ADAL" clId="{F321EA23-0CB0-41C2-BD2F-FFBB08E83A32}" dt="2023-11-28T03:47:20.045" v="6023" actId="465"/>
          <ac:spMkLst>
            <pc:docMk/>
            <pc:sldMk cId="726186096" sldId="325"/>
            <ac:spMk id="18" creationId="{12BFA80D-1F66-51A2-0A7F-D5D1D626D876}"/>
          </ac:spMkLst>
        </pc:spChg>
        <pc:spChg chg="mod">
          <ac:chgData name="Katie Schneider" userId="51859b39-d40f-48c9-b03c-d0c5eb453820" providerId="ADAL" clId="{F321EA23-0CB0-41C2-BD2F-FFBB08E83A32}" dt="2023-11-28T03:46:57.053" v="6020" actId="12789"/>
          <ac:spMkLst>
            <pc:docMk/>
            <pc:sldMk cId="726186096" sldId="325"/>
            <ac:spMk id="19" creationId="{9B4FF40F-542B-9699-CAF3-EC3F2FC9503D}"/>
          </ac:spMkLst>
        </pc:spChg>
        <pc:spChg chg="mod">
          <ac:chgData name="Katie Schneider" userId="51859b39-d40f-48c9-b03c-d0c5eb453820" providerId="ADAL" clId="{F321EA23-0CB0-41C2-BD2F-FFBB08E83A32}" dt="2023-11-28T03:47:02.878" v="6021" actId="12789"/>
          <ac:spMkLst>
            <pc:docMk/>
            <pc:sldMk cId="726186096" sldId="325"/>
            <ac:spMk id="21" creationId="{36064124-3115-04D3-F8C1-B9F4FE693464}"/>
          </ac:spMkLst>
        </pc:spChg>
        <pc:graphicFrameChg chg="mod">
          <ac:chgData name="Katie Schneider" userId="51859b39-d40f-48c9-b03c-d0c5eb453820" providerId="ADAL" clId="{F321EA23-0CB0-41C2-BD2F-FFBB08E83A32}" dt="2023-11-28T03:49:00.472" v="6131" actId="465"/>
          <ac:graphicFrameMkLst>
            <pc:docMk/>
            <pc:sldMk cId="726186096" sldId="325"/>
            <ac:graphicFrameMk id="6" creationId="{2273BB79-2E6F-41DF-C2B0-A1A1A21AEC83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9:00.472" v="6131" actId="465"/>
          <ac:graphicFrameMkLst>
            <pc:docMk/>
            <pc:sldMk cId="726186096" sldId="325"/>
            <ac:graphicFrameMk id="9" creationId="{15A96A96-7743-B291-7671-88693F9CEA9E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8:46.588" v="6130" actId="465"/>
          <ac:graphicFrameMkLst>
            <pc:docMk/>
            <pc:sldMk cId="726186096" sldId="325"/>
            <ac:graphicFrameMk id="11" creationId="{DADA078F-8220-B640-0708-F501DF294FEA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9:00.472" v="6131" actId="465"/>
          <ac:graphicFrameMkLst>
            <pc:docMk/>
            <pc:sldMk cId="726186096" sldId="325"/>
            <ac:graphicFrameMk id="20" creationId="{E89D5BFC-11E4-2A70-6C34-E2DB91BAFFBA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6:57.053" v="6020" actId="12789"/>
          <ac:graphicFrameMkLst>
            <pc:docMk/>
            <pc:sldMk cId="726186096" sldId="325"/>
            <ac:graphicFrameMk id="22" creationId="{1693002B-45D3-1571-E6E8-5CD2C82CBBAB}"/>
          </ac:graphicFrameMkLst>
        </pc:graphicFrameChg>
        <pc:graphicFrameChg chg="mod">
          <ac:chgData name="Katie Schneider" userId="51859b39-d40f-48c9-b03c-d0c5eb453820" providerId="ADAL" clId="{F321EA23-0CB0-41C2-BD2F-FFBB08E83A32}" dt="2023-11-28T03:47:02.878" v="6021" actId="12789"/>
          <ac:graphicFrameMkLst>
            <pc:docMk/>
            <pc:sldMk cId="726186096" sldId="325"/>
            <ac:graphicFrameMk id="24" creationId="{06EAB454-D1B1-9858-EEB6-0BCDD5306FBB}"/>
          </ac:graphicFrameMkLst>
        </pc:graphicFrameChg>
      </pc:sldChg>
      <pc:sldChg chg="addSp delSp modSp add mod">
        <pc:chgData name="Katie Schneider" userId="51859b39-d40f-48c9-b03c-d0c5eb453820" providerId="ADAL" clId="{F321EA23-0CB0-41C2-BD2F-FFBB08E83A32}" dt="2023-11-28T01:40:15.899" v="4410" actId="255"/>
        <pc:sldMkLst>
          <pc:docMk/>
          <pc:sldMk cId="3915084868" sldId="326"/>
        </pc:sldMkLst>
        <pc:spChg chg="mod">
          <ac:chgData name="Katie Schneider" userId="51859b39-d40f-48c9-b03c-d0c5eb453820" providerId="ADAL" clId="{F321EA23-0CB0-41C2-BD2F-FFBB08E83A32}" dt="2023-11-28T01:40:15.899" v="4410" actId="255"/>
          <ac:spMkLst>
            <pc:docMk/>
            <pc:sldMk cId="3915084868" sldId="326"/>
            <ac:spMk id="2" creationId="{B548CAA2-E457-E04D-7E12-ED0801A1FEC3}"/>
          </ac:spMkLst>
        </pc:spChg>
        <pc:spChg chg="add mod">
          <ac:chgData name="Katie Schneider" userId="51859b39-d40f-48c9-b03c-d0c5eb453820" providerId="ADAL" clId="{F321EA23-0CB0-41C2-BD2F-FFBB08E83A32}" dt="2023-11-28T01:30:06.839" v="4231" actId="1076"/>
          <ac:spMkLst>
            <pc:docMk/>
            <pc:sldMk cId="3915084868" sldId="326"/>
            <ac:spMk id="19" creationId="{963C65CA-3ADF-E0E5-442C-E48591EC430F}"/>
          </ac:spMkLst>
        </pc:spChg>
        <pc:spChg chg="add mod">
          <ac:chgData name="Katie Schneider" userId="51859b39-d40f-48c9-b03c-d0c5eb453820" providerId="ADAL" clId="{F321EA23-0CB0-41C2-BD2F-FFBB08E83A32}" dt="2023-11-28T01:30:06.839" v="4231" actId="1076"/>
          <ac:spMkLst>
            <pc:docMk/>
            <pc:sldMk cId="3915084868" sldId="326"/>
            <ac:spMk id="20" creationId="{87CD235F-F7CC-8998-D187-39012AA45655}"/>
          </ac:spMkLst>
        </pc:spChg>
        <pc:spChg chg="add mod">
          <ac:chgData name="Katie Schneider" userId="51859b39-d40f-48c9-b03c-d0c5eb453820" providerId="ADAL" clId="{F321EA23-0CB0-41C2-BD2F-FFBB08E83A32}" dt="2023-11-28T01:32:22.053" v="4281" actId="1076"/>
          <ac:spMkLst>
            <pc:docMk/>
            <pc:sldMk cId="3915084868" sldId="326"/>
            <ac:spMk id="21" creationId="{D9C6992B-B2B3-DFE1-487A-DD0C34D9783D}"/>
          </ac:spMkLst>
        </pc:spChg>
        <pc:spChg chg="add mod">
          <ac:chgData name="Katie Schneider" userId="51859b39-d40f-48c9-b03c-d0c5eb453820" providerId="ADAL" clId="{F321EA23-0CB0-41C2-BD2F-FFBB08E83A32}" dt="2023-11-28T01:32:14.940" v="4280" actId="1035"/>
          <ac:spMkLst>
            <pc:docMk/>
            <pc:sldMk cId="3915084868" sldId="326"/>
            <ac:spMk id="22" creationId="{33D38F4C-D73F-063A-AAF4-D4928AD6BFED}"/>
          </ac:spMkLst>
        </pc:spChg>
        <pc:spChg chg="add mod">
          <ac:chgData name="Katie Schneider" userId="51859b39-d40f-48c9-b03c-d0c5eb453820" providerId="ADAL" clId="{F321EA23-0CB0-41C2-BD2F-FFBB08E83A32}" dt="2023-11-28T01:32:14.940" v="4280" actId="1035"/>
          <ac:spMkLst>
            <pc:docMk/>
            <pc:sldMk cId="3915084868" sldId="326"/>
            <ac:spMk id="23" creationId="{CCE98EB0-A3E1-F608-884E-DCF2E52F69EC}"/>
          </ac:spMkLst>
        </pc:spChg>
        <pc:graphicFrameChg chg="add del">
          <ac:chgData name="Katie Schneider" userId="51859b39-d40f-48c9-b03c-d0c5eb453820" providerId="ADAL" clId="{F321EA23-0CB0-41C2-BD2F-FFBB08E83A32}" dt="2023-11-28T01:25:38.390" v="4177" actId="478"/>
          <ac:graphicFrameMkLst>
            <pc:docMk/>
            <pc:sldMk cId="3915084868" sldId="326"/>
            <ac:graphicFrameMk id="7" creationId="{BACCB511-6B66-0A33-3C97-CBBAE382AB19}"/>
          </ac:graphicFrameMkLst>
        </pc:graphicFrameChg>
        <pc:graphicFrameChg chg="add del mod modGraphic">
          <ac:chgData name="Katie Schneider" userId="51859b39-d40f-48c9-b03c-d0c5eb453820" providerId="ADAL" clId="{F321EA23-0CB0-41C2-BD2F-FFBB08E83A32}" dt="2023-11-28T01:25:31.880" v="4176" actId="478"/>
          <ac:graphicFrameMkLst>
            <pc:docMk/>
            <pc:sldMk cId="3915084868" sldId="326"/>
            <ac:graphicFrameMk id="9" creationId="{BC95C9E7-EF98-AB4B-EC46-14AA9F2B17D8}"/>
          </ac:graphicFrameMkLst>
        </pc:graphicFrameChg>
        <pc:graphicFrameChg chg="add del mod modGraphic">
          <ac:chgData name="Katie Schneider" userId="51859b39-d40f-48c9-b03c-d0c5eb453820" providerId="ADAL" clId="{F321EA23-0CB0-41C2-BD2F-FFBB08E83A32}" dt="2023-11-28T01:25:51.254" v="4179" actId="478"/>
          <ac:graphicFrameMkLst>
            <pc:docMk/>
            <pc:sldMk cId="3915084868" sldId="326"/>
            <ac:graphicFrameMk id="10" creationId="{62FC9585-1D34-88AB-608C-9DBABC62BCB8}"/>
          </ac:graphicFrameMkLst>
        </pc:graphicFrameChg>
        <pc:graphicFrameChg chg="add mod modGraphic">
          <ac:chgData name="Katie Schneider" userId="51859b39-d40f-48c9-b03c-d0c5eb453820" providerId="ADAL" clId="{F321EA23-0CB0-41C2-BD2F-FFBB08E83A32}" dt="2023-11-28T01:35:56" v="4308" actId="403"/>
          <ac:graphicFrameMkLst>
            <pc:docMk/>
            <pc:sldMk cId="3915084868" sldId="326"/>
            <ac:graphicFrameMk id="11" creationId="{6B849307-809D-6E99-23C3-E35834CB9FFF}"/>
          </ac:graphicFrameMkLst>
        </pc:graphicFrameChg>
        <pc:graphicFrameChg chg="add mod modGraphic">
          <ac:chgData name="Katie Schneider" userId="51859b39-d40f-48c9-b03c-d0c5eb453820" providerId="ADAL" clId="{F321EA23-0CB0-41C2-BD2F-FFBB08E83A32}" dt="2023-11-28T01:34:42.596" v="4288" actId="403"/>
          <ac:graphicFrameMkLst>
            <pc:docMk/>
            <pc:sldMk cId="3915084868" sldId="326"/>
            <ac:graphicFrameMk id="13" creationId="{A70D6827-746D-7399-F25D-2EBD787671D8}"/>
          </ac:graphicFrameMkLst>
        </pc:graphicFrameChg>
        <pc:graphicFrameChg chg="add del mod modGraphic">
          <ac:chgData name="Katie Schneider" userId="51859b39-d40f-48c9-b03c-d0c5eb453820" providerId="ADAL" clId="{F321EA23-0CB0-41C2-BD2F-FFBB08E83A32}" dt="2023-11-28T01:27:13.022" v="4202" actId="478"/>
          <ac:graphicFrameMkLst>
            <pc:docMk/>
            <pc:sldMk cId="3915084868" sldId="326"/>
            <ac:graphicFrameMk id="16" creationId="{3A2F4BC2-8227-77BD-C6BB-F2C8EF408D62}"/>
          </ac:graphicFrameMkLst>
        </pc:graphicFrameChg>
        <pc:graphicFrameChg chg="add mod modGraphic">
          <ac:chgData name="Katie Schneider" userId="51859b39-d40f-48c9-b03c-d0c5eb453820" providerId="ADAL" clId="{F321EA23-0CB0-41C2-BD2F-FFBB08E83A32}" dt="2023-11-28T01:34:55.111" v="4295" actId="403"/>
          <ac:graphicFrameMkLst>
            <pc:docMk/>
            <pc:sldMk cId="3915084868" sldId="326"/>
            <ac:graphicFrameMk id="18" creationId="{189878DA-F566-578F-0606-597BA820693E}"/>
          </ac:graphicFrameMkLst>
        </pc:graphicFrameChg>
        <pc:picChg chg="del">
          <ac:chgData name="Katie Schneider" userId="51859b39-d40f-48c9-b03c-d0c5eb453820" providerId="ADAL" clId="{F321EA23-0CB0-41C2-BD2F-FFBB08E83A32}" dt="2023-11-27T23:47:23.797" v="1950" actId="478"/>
          <ac:picMkLst>
            <pc:docMk/>
            <pc:sldMk cId="3915084868" sldId="326"/>
            <ac:picMk id="6" creationId="{9D4FE842-D370-C188-33EB-DA43157A244F}"/>
          </ac:picMkLst>
        </pc:picChg>
      </pc:sldChg>
      <pc:sldChg chg="addSp delSp modSp mod">
        <pc:chgData name="Katie Schneider" userId="51859b39-d40f-48c9-b03c-d0c5eb453820" providerId="ADAL" clId="{F321EA23-0CB0-41C2-BD2F-FFBB08E83A32}" dt="2023-11-28T02:39:20.685" v="5373"/>
        <pc:sldMkLst>
          <pc:docMk/>
          <pc:sldMk cId="1796575392" sldId="327"/>
        </pc:sldMkLst>
        <pc:spChg chg="del mod">
          <ac:chgData name="Katie Schneider" userId="51859b39-d40f-48c9-b03c-d0c5eb453820" providerId="ADAL" clId="{F321EA23-0CB0-41C2-BD2F-FFBB08E83A32}" dt="2023-11-28T02:38:40.493" v="5364" actId="478"/>
          <ac:spMkLst>
            <pc:docMk/>
            <pc:sldMk cId="1796575392" sldId="327"/>
            <ac:spMk id="2" creationId="{72C0D77A-9A77-6C5E-C3CC-AE644E59048C}"/>
          </ac:spMkLst>
        </pc:spChg>
        <pc:spChg chg="mod">
          <ac:chgData name="Katie Schneider" userId="51859b39-d40f-48c9-b03c-d0c5eb453820" providerId="ADAL" clId="{F321EA23-0CB0-41C2-BD2F-FFBB08E83A32}" dt="2023-11-28T00:14:04.267" v="2307"/>
          <ac:spMkLst>
            <pc:docMk/>
            <pc:sldMk cId="1796575392" sldId="327"/>
            <ac:spMk id="3" creationId="{4E16C03F-27ED-5980-49AC-903761111F98}"/>
          </ac:spMkLst>
        </pc:spChg>
        <pc:spChg chg="mod">
          <ac:chgData name="Katie Schneider" userId="51859b39-d40f-48c9-b03c-d0c5eb453820" providerId="ADAL" clId="{F321EA23-0CB0-41C2-BD2F-FFBB08E83A32}" dt="2023-11-28T00:14:01.282" v="2306"/>
          <ac:spMkLst>
            <pc:docMk/>
            <pc:sldMk cId="1796575392" sldId="327"/>
            <ac:spMk id="4" creationId="{4FED59FC-E530-D57C-5C41-A77F9CAF6775}"/>
          </ac:spMkLst>
        </pc:spChg>
        <pc:spChg chg="mod">
          <ac:chgData name="Katie Schneider" userId="51859b39-d40f-48c9-b03c-d0c5eb453820" providerId="ADAL" clId="{F321EA23-0CB0-41C2-BD2F-FFBB08E83A32}" dt="2023-11-28T00:13:58.006" v="2305"/>
          <ac:spMkLst>
            <pc:docMk/>
            <pc:sldMk cId="1796575392" sldId="327"/>
            <ac:spMk id="5" creationId="{D0886829-3866-AC5B-D182-8484A2E2E1EA}"/>
          </ac:spMkLst>
        </pc:spChg>
        <pc:spChg chg="mod">
          <ac:chgData name="Katie Schneider" userId="51859b39-d40f-48c9-b03c-d0c5eb453820" providerId="ADAL" clId="{F321EA23-0CB0-41C2-BD2F-FFBB08E83A32}" dt="2023-11-28T00:58:46.497" v="3670"/>
          <ac:spMkLst>
            <pc:docMk/>
            <pc:sldMk cId="1796575392" sldId="327"/>
            <ac:spMk id="12" creationId="{6731BAF0-1BE3-03D7-9AD7-25C01BF7C137}"/>
          </ac:spMkLst>
        </pc:spChg>
        <pc:spChg chg="mod">
          <ac:chgData name="Katie Schneider" userId="51859b39-d40f-48c9-b03c-d0c5eb453820" providerId="ADAL" clId="{F321EA23-0CB0-41C2-BD2F-FFBB08E83A32}" dt="2023-11-28T00:58:46.497" v="3670"/>
          <ac:spMkLst>
            <pc:docMk/>
            <pc:sldMk cId="1796575392" sldId="327"/>
            <ac:spMk id="14" creationId="{5CBD7A12-3F40-AFDA-2B5C-7F451B482D7D}"/>
          </ac:spMkLst>
        </pc:spChg>
        <pc:spChg chg="mod">
          <ac:chgData name="Katie Schneider" userId="51859b39-d40f-48c9-b03c-d0c5eb453820" providerId="ADAL" clId="{F321EA23-0CB0-41C2-BD2F-FFBB08E83A32}" dt="2023-11-28T00:58:46.497" v="3670"/>
          <ac:spMkLst>
            <pc:docMk/>
            <pc:sldMk cId="1796575392" sldId="327"/>
            <ac:spMk id="15" creationId="{24374488-3D00-F482-7D4D-E8214595760D}"/>
          </ac:spMkLst>
        </pc:spChg>
        <pc:spChg chg="mod">
          <ac:chgData name="Katie Schneider" userId="51859b39-d40f-48c9-b03c-d0c5eb453820" providerId="ADAL" clId="{F321EA23-0CB0-41C2-BD2F-FFBB08E83A32}" dt="2023-11-28T00:58:46.497" v="3670"/>
          <ac:spMkLst>
            <pc:docMk/>
            <pc:sldMk cId="1796575392" sldId="327"/>
            <ac:spMk id="17" creationId="{7601A6E7-5C64-2ED5-D87F-D88C451D480C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0" creationId="{7D4A6E85-0729-D0A6-E91E-9794A19CDEB3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1" creationId="{6CEA4141-4A09-1AE4-4394-5C62269402B5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2" creationId="{344E8E7F-7938-123B-CE16-5C00F234E0DD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3" creationId="{3B6C5031-CFF6-2515-A40B-DDC9D7E45B7C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4" creationId="{3299B14D-8036-4D81-94C9-E1EF29B86851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5" creationId="{F811F585-45D7-6742-9DF4-2C8FF4F06FDC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6" creationId="{295592A4-E4A2-8CA3-1589-8BA969EB088C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7" creationId="{20E67F3E-3F06-0D64-ACB1-6F00A6477F38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8" creationId="{11B872E4-52D9-EAB3-7337-7098BE843BF6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49" creationId="{648D8A7E-9052-4B08-D408-C03BDAA1442B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0" creationId="{1E85B800-7806-DEFE-519E-4A33401E0BBD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1" creationId="{A8C3442E-52AC-B47B-6701-DE637D873984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2" creationId="{1DFE0955-1541-CF29-B944-CCF109ED6343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3" creationId="{B51C01F0-09F2-3818-E2BC-83DE788817D6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4" creationId="{30DDFDF4-F2EB-15E7-F5EF-3D4C3481BD42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5" creationId="{9A07BA87-57AA-B329-AF3D-24A51FB95170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6" creationId="{89DDAF63-8718-3607-CF8C-4D9B9E442DDC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7" creationId="{1FE30BF1-37CD-6477-C5C5-2A69D0E9C41D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8" creationId="{7391AA81-3273-0C4B-5037-201B87F7BB8E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59" creationId="{EB14A455-59FA-40DC-AC8F-8E6E6A1E3663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60" creationId="{DEA85B98-A57C-82B8-8B8B-EB78B4C4E6E8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61" creationId="{324DF8F6-481C-2F12-9699-1783655DA03E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62" creationId="{1E36BFEE-9282-055F-3E0B-1F6EDD2A7FD1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63" creationId="{D9897DE9-6E1F-8520-3C5A-2B025E07CCC9}"/>
          </ac:spMkLst>
        </pc:spChg>
        <pc:spChg chg="del mod">
          <ac:chgData name="Katie Schneider" userId="51859b39-d40f-48c9-b03c-d0c5eb453820" providerId="ADAL" clId="{F321EA23-0CB0-41C2-BD2F-FFBB08E83A32}" dt="2023-11-28T00:17:53.526" v="2406" actId="478"/>
          <ac:spMkLst>
            <pc:docMk/>
            <pc:sldMk cId="1796575392" sldId="327"/>
            <ac:spMk id="64" creationId="{F7C40EA7-32A9-B1CA-A19E-115DA2379931}"/>
          </ac:spMkLst>
        </pc:spChg>
        <pc:spChg chg="del mod">
          <ac:chgData name="Katie Schneider" userId="51859b39-d40f-48c9-b03c-d0c5eb453820" providerId="ADAL" clId="{F321EA23-0CB0-41C2-BD2F-FFBB08E83A32}" dt="2023-11-28T00:18:05.147" v="2407" actId="478"/>
          <ac:spMkLst>
            <pc:docMk/>
            <pc:sldMk cId="1796575392" sldId="327"/>
            <ac:spMk id="65" creationId="{536321F0-97C4-A3A0-FA5E-5E73DF0B4B71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67" creationId="{89A2FDE1-C110-AF91-C269-2FAEEA12BA2B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68" creationId="{E6F4AE3C-8BF3-257F-5D8C-7EF6A2C321E5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69" creationId="{BF32B7F5-B461-A6AB-0EC0-E2A9452FB2C1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0" creationId="{A23B572A-E294-BFAC-7B26-5EB39E6B137C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1" creationId="{F6AC8A4B-45AE-2AAA-08EB-1F72A5124435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2" creationId="{8B0073F1-D516-B480-04DF-A4D25812616B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3" creationId="{BD5436D7-34F6-0056-9762-6E6B7FB925AC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4" creationId="{EDDB78B7-57F9-083B-4875-B0A10C5E2810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5" creationId="{D255245A-C926-A70C-A832-393B8EE91FD7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6" creationId="{C4F82594-695F-5D20-3C1A-0C7C1E44CCFC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7" creationId="{79BC854E-95D9-8CFD-7E3E-19AB6DDA054F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8" creationId="{042CBC8A-9ADC-4335-0B7E-2B857213D6D0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79" creationId="{BCBD815A-21FF-D6A6-7529-6299054AA75F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80" creationId="{0261D8DB-E900-CE2D-0BA0-A7B1B81C2E3D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81" creationId="{0CB5DD34-E603-CACD-2891-12070073CA55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82" creationId="{AE3B91CF-F09F-04EE-3F5A-9D9947B0422A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83" creationId="{41DE3E49-3985-BC73-9AA4-E8D4610667A4}"/>
          </ac:spMkLst>
        </pc:spChg>
        <pc:spChg chg="del mod topLvl">
          <ac:chgData name="Katie Schneider" userId="51859b39-d40f-48c9-b03c-d0c5eb453820" providerId="ADAL" clId="{F321EA23-0CB0-41C2-BD2F-FFBB08E83A32}" dt="2023-11-28T00:22:45.637" v="2540" actId="478"/>
          <ac:spMkLst>
            <pc:docMk/>
            <pc:sldMk cId="1796575392" sldId="327"/>
            <ac:spMk id="84" creationId="{34A9C88E-FC3B-A8B8-947E-7B2D4B62D2C7}"/>
          </ac:spMkLst>
        </pc:spChg>
        <pc:spChg chg="del mod topLvl">
          <ac:chgData name="Katie Schneider" userId="51859b39-d40f-48c9-b03c-d0c5eb453820" providerId="ADAL" clId="{F321EA23-0CB0-41C2-BD2F-FFBB08E83A32}" dt="2023-11-28T00:22:39.593" v="2539" actId="478"/>
          <ac:spMkLst>
            <pc:docMk/>
            <pc:sldMk cId="1796575392" sldId="327"/>
            <ac:spMk id="85" creationId="{0F746287-9003-4150-F5FE-62F64C93A1B0}"/>
          </ac:spMkLst>
        </pc:spChg>
        <pc:spChg chg="del mod topLvl">
          <ac:chgData name="Katie Schneider" userId="51859b39-d40f-48c9-b03c-d0c5eb453820" providerId="ADAL" clId="{F321EA23-0CB0-41C2-BD2F-FFBB08E83A32}" dt="2023-11-28T00:22:39.593" v="2539" actId="478"/>
          <ac:spMkLst>
            <pc:docMk/>
            <pc:sldMk cId="1796575392" sldId="327"/>
            <ac:spMk id="86" creationId="{721BC72E-6404-7B52-1D71-5DCD737678A1}"/>
          </ac:spMkLst>
        </pc:spChg>
        <pc:spChg chg="del mod topLvl">
          <ac:chgData name="Katie Schneider" userId="51859b39-d40f-48c9-b03c-d0c5eb453820" providerId="ADAL" clId="{F321EA23-0CB0-41C2-BD2F-FFBB08E83A32}" dt="2023-11-28T00:22:39.593" v="2539" actId="478"/>
          <ac:spMkLst>
            <pc:docMk/>
            <pc:sldMk cId="1796575392" sldId="327"/>
            <ac:spMk id="87" creationId="{50C4BEF0-D4FB-3065-6BBA-B9A778509840}"/>
          </ac:spMkLst>
        </pc:spChg>
        <pc:spChg chg="del mod topLvl">
          <ac:chgData name="Katie Schneider" userId="51859b39-d40f-48c9-b03c-d0c5eb453820" providerId="ADAL" clId="{F321EA23-0CB0-41C2-BD2F-FFBB08E83A32}" dt="2023-11-28T00:22:39.593" v="2539" actId="478"/>
          <ac:spMkLst>
            <pc:docMk/>
            <pc:sldMk cId="1796575392" sldId="327"/>
            <ac:spMk id="88" creationId="{534EB177-E158-E06E-9250-0AD37105BA3C}"/>
          </ac:spMkLst>
        </pc:spChg>
        <pc:spChg chg="del mod topLvl">
          <ac:chgData name="Katie Schneider" userId="51859b39-d40f-48c9-b03c-d0c5eb453820" providerId="ADAL" clId="{F321EA23-0CB0-41C2-BD2F-FFBB08E83A32}" dt="2023-11-28T00:22:39.593" v="2539" actId="478"/>
          <ac:spMkLst>
            <pc:docMk/>
            <pc:sldMk cId="1796575392" sldId="327"/>
            <ac:spMk id="89" creationId="{2DE05485-DB37-EC86-6D3B-960C9D8BBAFF}"/>
          </ac:spMkLst>
        </pc:spChg>
        <pc:spChg chg="del mod topLvl">
          <ac:chgData name="Katie Schneider" userId="51859b39-d40f-48c9-b03c-d0c5eb453820" providerId="ADAL" clId="{F321EA23-0CB0-41C2-BD2F-FFBB08E83A32}" dt="2023-11-28T00:22:39.593" v="2539" actId="478"/>
          <ac:spMkLst>
            <pc:docMk/>
            <pc:sldMk cId="1796575392" sldId="327"/>
            <ac:spMk id="90" creationId="{87F38E88-539B-29A7-4574-49A253CC6A28}"/>
          </ac:spMkLst>
        </pc:spChg>
        <pc:spChg chg="del mod topLvl">
          <ac:chgData name="Katie Schneider" userId="51859b39-d40f-48c9-b03c-d0c5eb453820" providerId="ADAL" clId="{F321EA23-0CB0-41C2-BD2F-FFBB08E83A32}" dt="2023-11-28T00:22:39.593" v="2539" actId="478"/>
          <ac:spMkLst>
            <pc:docMk/>
            <pc:sldMk cId="1796575392" sldId="327"/>
            <ac:spMk id="91" creationId="{5457A84A-7C9A-C75D-2E51-CBA17A377DCD}"/>
          </ac:spMkLst>
        </pc:spChg>
        <pc:spChg chg="del mod topLvl">
          <ac:chgData name="Katie Schneider" userId="51859b39-d40f-48c9-b03c-d0c5eb453820" providerId="ADAL" clId="{F321EA23-0CB0-41C2-BD2F-FFBB08E83A32}" dt="2023-11-28T00:22:39.593" v="2539" actId="478"/>
          <ac:spMkLst>
            <pc:docMk/>
            <pc:sldMk cId="1796575392" sldId="327"/>
            <ac:spMk id="92" creationId="{65777760-A657-9D61-C531-6EAE734D44D4}"/>
          </ac:spMkLst>
        </pc:spChg>
        <pc:spChg chg="mod topLvl">
          <ac:chgData name="Katie Schneider" userId="51859b39-d40f-48c9-b03c-d0c5eb453820" providerId="ADAL" clId="{F321EA23-0CB0-41C2-BD2F-FFBB08E83A32}" dt="2023-11-28T00:58:59.290" v="3673" actId="165"/>
          <ac:spMkLst>
            <pc:docMk/>
            <pc:sldMk cId="1796575392" sldId="327"/>
            <ac:spMk id="98" creationId="{23E7F812-4881-B0F0-951F-0F71957B8A44}"/>
          </ac:spMkLst>
        </pc:spChg>
        <pc:spChg chg="mod topLvl">
          <ac:chgData name="Katie Schneider" userId="51859b39-d40f-48c9-b03c-d0c5eb453820" providerId="ADAL" clId="{F321EA23-0CB0-41C2-BD2F-FFBB08E83A32}" dt="2023-11-28T00:58:59.290" v="3673" actId="165"/>
          <ac:spMkLst>
            <pc:docMk/>
            <pc:sldMk cId="1796575392" sldId="327"/>
            <ac:spMk id="99" creationId="{FCD17152-F147-F1A0-23DE-294914289B3A}"/>
          </ac:spMkLst>
        </pc:spChg>
        <pc:spChg chg="mod ord topLvl">
          <ac:chgData name="Katie Schneider" userId="51859b39-d40f-48c9-b03c-d0c5eb453820" providerId="ADAL" clId="{F321EA23-0CB0-41C2-BD2F-FFBB08E83A32}" dt="2023-11-28T00:58:59.290" v="3673" actId="165"/>
          <ac:spMkLst>
            <pc:docMk/>
            <pc:sldMk cId="1796575392" sldId="327"/>
            <ac:spMk id="101" creationId="{4E86A027-F0EA-DE80-164E-8792754BA471}"/>
          </ac:spMkLst>
        </pc:spChg>
        <pc:spChg chg="mod">
          <ac:chgData name="Katie Schneider" userId="51859b39-d40f-48c9-b03c-d0c5eb453820" providerId="ADAL" clId="{F321EA23-0CB0-41C2-BD2F-FFBB08E83A32}" dt="2023-11-28T00:10:40.764" v="2215" actId="165"/>
          <ac:spMkLst>
            <pc:docMk/>
            <pc:sldMk cId="1796575392" sldId="327"/>
            <ac:spMk id="102" creationId="{5B9F27B6-2DE1-8AD5-8C3F-A4EF62219338}"/>
          </ac:spMkLst>
        </pc:spChg>
        <pc:spChg chg="mod">
          <ac:chgData name="Katie Schneider" userId="51859b39-d40f-48c9-b03c-d0c5eb453820" providerId="ADAL" clId="{F321EA23-0CB0-41C2-BD2F-FFBB08E83A32}" dt="2023-11-28T00:10:40.764" v="2215" actId="165"/>
          <ac:spMkLst>
            <pc:docMk/>
            <pc:sldMk cId="1796575392" sldId="327"/>
            <ac:spMk id="103" creationId="{B51DCD75-781B-C79C-255E-59C3071C95BD}"/>
          </ac:spMkLst>
        </pc:spChg>
        <pc:spChg chg="mod">
          <ac:chgData name="Katie Schneider" userId="51859b39-d40f-48c9-b03c-d0c5eb453820" providerId="ADAL" clId="{F321EA23-0CB0-41C2-BD2F-FFBB08E83A32}" dt="2023-11-28T00:10:40.764" v="2215" actId="165"/>
          <ac:spMkLst>
            <pc:docMk/>
            <pc:sldMk cId="1796575392" sldId="327"/>
            <ac:spMk id="105" creationId="{E8F40919-0835-7E31-55C5-46753633AF59}"/>
          </ac:spMkLst>
        </pc:spChg>
        <pc:spChg chg="mod">
          <ac:chgData name="Katie Schneider" userId="51859b39-d40f-48c9-b03c-d0c5eb453820" providerId="ADAL" clId="{F321EA23-0CB0-41C2-BD2F-FFBB08E83A32}" dt="2023-11-28T00:10:40.764" v="2215" actId="165"/>
          <ac:spMkLst>
            <pc:docMk/>
            <pc:sldMk cId="1796575392" sldId="327"/>
            <ac:spMk id="106" creationId="{2A8EF3E5-99B3-B184-F13E-D025343DB396}"/>
          </ac:spMkLst>
        </pc:spChg>
        <pc:spChg chg="mod">
          <ac:chgData name="Katie Schneider" userId="51859b39-d40f-48c9-b03c-d0c5eb453820" providerId="ADAL" clId="{F321EA23-0CB0-41C2-BD2F-FFBB08E83A32}" dt="2023-11-28T00:10:40.764" v="2215" actId="165"/>
          <ac:spMkLst>
            <pc:docMk/>
            <pc:sldMk cId="1796575392" sldId="327"/>
            <ac:spMk id="107" creationId="{946A270A-1C8F-242A-5BDE-2D765471C3CC}"/>
          </ac:spMkLst>
        </pc:spChg>
        <pc:spChg chg="mod">
          <ac:chgData name="Katie Schneider" userId="51859b39-d40f-48c9-b03c-d0c5eb453820" providerId="ADAL" clId="{F321EA23-0CB0-41C2-BD2F-FFBB08E83A32}" dt="2023-11-28T00:10:40.764" v="2215" actId="165"/>
          <ac:spMkLst>
            <pc:docMk/>
            <pc:sldMk cId="1796575392" sldId="327"/>
            <ac:spMk id="109" creationId="{1BE2A3E1-90BB-7FEB-7D4F-F17292C4658A}"/>
          </ac:spMkLst>
        </pc:spChg>
        <pc:spChg chg="mod">
          <ac:chgData name="Katie Schneider" userId="51859b39-d40f-48c9-b03c-d0c5eb453820" providerId="ADAL" clId="{F321EA23-0CB0-41C2-BD2F-FFBB08E83A32}" dt="2023-11-28T00:10:40.764" v="2215" actId="165"/>
          <ac:spMkLst>
            <pc:docMk/>
            <pc:sldMk cId="1796575392" sldId="327"/>
            <ac:spMk id="110" creationId="{044E2538-0C21-A089-CF42-90503A5B89DC}"/>
          </ac:spMkLst>
        </pc:spChg>
        <pc:spChg chg="mod">
          <ac:chgData name="Katie Schneider" userId="51859b39-d40f-48c9-b03c-d0c5eb453820" providerId="ADAL" clId="{F321EA23-0CB0-41C2-BD2F-FFBB08E83A32}" dt="2023-11-28T00:10:40.764" v="2215" actId="165"/>
          <ac:spMkLst>
            <pc:docMk/>
            <pc:sldMk cId="1796575392" sldId="327"/>
            <ac:spMk id="111" creationId="{C4C2CE6E-33DB-3667-58E2-BEA97E23DB41}"/>
          </ac:spMkLst>
        </pc:spChg>
        <pc:spChg chg="mod">
          <ac:chgData name="Katie Schneider" userId="51859b39-d40f-48c9-b03c-d0c5eb453820" providerId="ADAL" clId="{F321EA23-0CB0-41C2-BD2F-FFBB08E83A32}" dt="2023-11-28T00:10:40.764" v="2215" actId="165"/>
          <ac:spMkLst>
            <pc:docMk/>
            <pc:sldMk cId="1796575392" sldId="327"/>
            <ac:spMk id="113" creationId="{DD002037-8EE8-A094-12AF-3BF61A4DB67C}"/>
          </ac:spMkLst>
        </pc:spChg>
        <pc:spChg chg="mod topLvl">
          <ac:chgData name="Katie Schneider" userId="51859b39-d40f-48c9-b03c-d0c5eb453820" providerId="ADAL" clId="{F321EA23-0CB0-41C2-BD2F-FFBB08E83A32}" dt="2023-11-28T00:58:50.452" v="3671" actId="165"/>
          <ac:spMkLst>
            <pc:docMk/>
            <pc:sldMk cId="1796575392" sldId="327"/>
            <ac:spMk id="115" creationId="{9E3DF319-C0A4-3A1A-7152-2FF892BCDDEF}"/>
          </ac:spMkLst>
        </pc:spChg>
        <pc:spChg chg="mod ord topLvl">
          <ac:chgData name="Katie Schneider" userId="51859b39-d40f-48c9-b03c-d0c5eb453820" providerId="ADAL" clId="{F321EA23-0CB0-41C2-BD2F-FFBB08E83A32}" dt="2023-11-28T01:10:48.426" v="3802" actId="166"/>
          <ac:spMkLst>
            <pc:docMk/>
            <pc:sldMk cId="1796575392" sldId="327"/>
            <ac:spMk id="116" creationId="{A0213256-43A6-CE74-C0E7-FAB64D5223DD}"/>
          </ac:spMkLst>
        </pc:spChg>
        <pc:spChg chg="mod topLvl">
          <ac:chgData name="Katie Schneider" userId="51859b39-d40f-48c9-b03c-d0c5eb453820" providerId="ADAL" clId="{F321EA23-0CB0-41C2-BD2F-FFBB08E83A32}" dt="2023-11-28T00:58:50.452" v="3671" actId="165"/>
          <ac:spMkLst>
            <pc:docMk/>
            <pc:sldMk cId="1796575392" sldId="327"/>
            <ac:spMk id="118" creationId="{D6EB98FB-F1DF-3D83-0324-7F5945211523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0" creationId="{06A94F7E-88D5-DA3C-1323-1CD1F0BF8777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1" creationId="{15C670DA-F9D5-4481-48B1-F12C8DFE1C06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2" creationId="{FB3E27BC-D42E-CB5D-6394-548665FB9C28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3" creationId="{55711A97-91F8-D9E8-FC08-10B2131BB7FB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4" creationId="{D695BA64-173F-AE95-5155-A021359BD7FA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5" creationId="{645D4A18-31A0-1DC7-699E-5111499FB29D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6" creationId="{B037F24B-6328-BA18-BFAD-360D85DB9424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7" creationId="{0A092A74-D23F-22C8-04B9-B64E3E9CA8B0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8" creationId="{DE9B19D4-0B80-68FE-3603-E6F49D3E9690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29" creationId="{04B6E81A-68EC-4806-A6C3-7373E2E46136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0" creationId="{379643CE-23BC-104E-A6AD-735BD3667C1A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1" creationId="{C142F499-67CE-7BDF-4E81-61B67991A7E1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2" creationId="{7576377C-FF02-9D00-3968-75CD2F1E8D62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3" creationId="{29B674BB-B3A6-FEB9-EC93-A495A6519BBB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4" creationId="{79669B94-68E4-4540-5282-8C329EE029BA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5" creationId="{0C749A80-FFF3-254E-47FD-1FBD1DDC0E8A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6" creationId="{71718A45-C000-F191-E59B-C6A10E084B2C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7" creationId="{8276D7A0-3A4F-8E2E-F78D-4D5C36B70AE1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8" creationId="{4C5A7548-4F87-5F37-DC59-AA3AE5BF5792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39" creationId="{814F3956-ACDE-EDFC-8AC3-4AB5B0D8CFD2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40" creationId="{035106FD-8F21-9520-28DE-2BECA07513F8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41" creationId="{E6D42BB4-6442-68D5-D2B2-98073A70FA3F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42" creationId="{0F55F0E8-ECF6-49EA-164B-9C6B15E6396F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43" creationId="{956259E8-985E-9A3A-EDE8-B2A56DBBFD0F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44" creationId="{6F849127-8346-3A6E-51D0-D15086D06448}"/>
          </ac:spMkLst>
        </pc:spChg>
        <pc:spChg chg="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145" creationId="{F39E0AD6-6C8A-4F96-AD89-6EFCE406B82D}"/>
          </ac:spMkLst>
        </pc:spChg>
        <pc:spChg chg="mod topLvl">
          <ac:chgData name="Katie Schneider" userId="51859b39-d40f-48c9-b03c-d0c5eb453820" providerId="ADAL" clId="{F321EA23-0CB0-41C2-BD2F-FFBB08E83A32}" dt="2023-11-28T00:58:55.197" v="3672" actId="165"/>
          <ac:spMkLst>
            <pc:docMk/>
            <pc:sldMk cId="1796575392" sldId="327"/>
            <ac:spMk id="147" creationId="{11C0754C-FF44-C6C9-A575-1D84289DFF01}"/>
          </ac:spMkLst>
        </pc:spChg>
        <pc:spChg chg="mod topLvl">
          <ac:chgData name="Katie Schneider" userId="51859b39-d40f-48c9-b03c-d0c5eb453820" providerId="ADAL" clId="{F321EA23-0CB0-41C2-BD2F-FFBB08E83A32}" dt="2023-11-28T00:58:55.197" v="3672" actId="165"/>
          <ac:spMkLst>
            <pc:docMk/>
            <pc:sldMk cId="1796575392" sldId="327"/>
            <ac:spMk id="148" creationId="{78A68A2F-472F-DF76-6944-985F710AE47F}"/>
          </ac:spMkLst>
        </pc:spChg>
        <pc:spChg chg="mod topLvl">
          <ac:chgData name="Katie Schneider" userId="51859b39-d40f-48c9-b03c-d0c5eb453820" providerId="ADAL" clId="{F321EA23-0CB0-41C2-BD2F-FFBB08E83A32}" dt="2023-11-28T00:58:55.197" v="3672" actId="165"/>
          <ac:spMkLst>
            <pc:docMk/>
            <pc:sldMk cId="1796575392" sldId="327"/>
            <ac:spMk id="150" creationId="{F11DDD99-4700-F3F9-B7E4-06BC86A00C00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55" creationId="{716955B5-293E-D39C-CDC5-72913EEBC0CA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56" creationId="{48472CF8-FB13-7044-0BD8-9E2C47E86CCC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57" creationId="{4E92C597-50F8-2176-4D51-6EDD03402B52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58" creationId="{386771FD-CD1F-2EE4-3E75-8431E11D28D5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59" creationId="{7778E378-E477-0505-EA86-AB97C869ECF3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0" creationId="{96436059-A77A-5010-FEE4-C6B2D19494B2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1" creationId="{C31C9718-C72E-DD66-CF18-F1BA0793F2FA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2" creationId="{E36E1639-0A85-E2EE-F0AA-98EC9308E9FF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3" creationId="{76645E37-2F57-C0D8-3CF3-D85D64DAD967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4" creationId="{9C3E6158-E19D-9211-D855-8E9ED41AE487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5" creationId="{85B3C4FF-5265-FFF3-C433-A5C1C88FAA09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6" creationId="{2C8F3F2F-9F9A-45EA-0ED1-EF182EACAFA1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7" creationId="{F46E1573-8F57-74EA-DFB7-DA275A1BE8FD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8" creationId="{3B5D044E-E535-3A31-333E-834F7A82A8BF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69" creationId="{C51D113A-FADA-D78D-F328-7A8C494F0FC0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70" creationId="{74B6054C-0666-4654-F45B-5DCFF9534BBD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71" creationId="{12CD57B8-2613-3B08-F309-D0A04D60B454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72" creationId="{D0736E9D-113A-D9D9-F87D-2E0DCF11D70D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73" creationId="{6D9E4BC6-0286-7901-43D5-057E5DDB65A1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74" creationId="{015D5F7E-FCEA-EC0C-E140-E302994AF976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75" creationId="{7B3E6A49-6995-6138-224C-FC4B731A2E94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76" creationId="{08E87F4B-4842-3BE6-4423-00A4C39A96E9}"/>
          </ac:spMkLst>
        </pc:spChg>
        <pc:spChg chg="del mod topLvl">
          <ac:chgData name="Katie Schneider" userId="51859b39-d40f-48c9-b03c-d0c5eb453820" providerId="ADAL" clId="{F321EA23-0CB0-41C2-BD2F-FFBB08E83A32}" dt="2023-11-28T00:18:32.080" v="2409" actId="478"/>
          <ac:spMkLst>
            <pc:docMk/>
            <pc:sldMk cId="1796575392" sldId="327"/>
            <ac:spMk id="177" creationId="{7F985F31-9203-BDBC-C1F6-DB21C9D3D846}"/>
          </ac:spMkLst>
        </pc:spChg>
        <pc:spChg chg="del mod">
          <ac:chgData name="Katie Schneider" userId="51859b39-d40f-48c9-b03c-d0c5eb453820" providerId="ADAL" clId="{F321EA23-0CB0-41C2-BD2F-FFBB08E83A32}" dt="2023-11-28T00:17:46.984" v="2405" actId="478"/>
          <ac:spMkLst>
            <pc:docMk/>
            <pc:sldMk cId="1796575392" sldId="327"/>
            <ac:spMk id="178" creationId="{FD471630-ACFE-D4B5-8938-5F1CA3669971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179" creationId="{8B4FF75C-8859-97D4-FFF0-C87DEE0C94D2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180" creationId="{9E224CFC-91AE-5A7C-4E66-4614A98E4711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82" creationId="{99A074D9-0095-CEB7-C8CB-69DFD0B579D4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83" creationId="{1B777436-5639-5BF4-7CA2-74F3962F68A3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84" creationId="{342EB5B3-C63A-647C-C724-35EFE9B0126D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85" creationId="{718C17E8-94CF-AE3F-C7EA-B6C4589A7974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86" creationId="{8E180382-D2D3-8F14-5A55-1642606DE492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87" creationId="{0A7F2C47-F2F6-F8E8-7CF0-872657A1C38C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88" creationId="{2B381BB7-1AD3-880F-BBAA-EF48C5B14904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89" creationId="{F8028441-C252-51C0-2CC4-1AF339D1195F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90" creationId="{414132F3-286F-CB28-A00B-F41D818DDEF8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91" creationId="{19D3E63F-BE4F-EF6C-5F9A-BAE7A6792300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92" creationId="{501B7FC3-F9AE-85EF-F8EB-D15E41941E82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93" creationId="{9D2EB301-AFAF-F005-390F-0180C38A262F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94" creationId="{5181C51E-78D5-8C9B-823E-FB0D8DD490B7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95" creationId="{7151EB88-05BE-ADA7-7B07-6D00CAA4B0CF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96" creationId="{792B89B8-3D41-A510-BAC0-5B3DB756B1B5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97" creationId="{B6DE218B-EEA7-663D-020D-AF100AAA8D99}"/>
          </ac:spMkLst>
        </pc:spChg>
        <pc:spChg chg="del mod topLvl">
          <ac:chgData name="Katie Schneider" userId="51859b39-d40f-48c9-b03c-d0c5eb453820" providerId="ADAL" clId="{F321EA23-0CB0-41C2-BD2F-FFBB08E83A32}" dt="2023-11-28T00:22:23.104" v="2537" actId="478"/>
          <ac:spMkLst>
            <pc:docMk/>
            <pc:sldMk cId="1796575392" sldId="327"/>
            <ac:spMk id="198" creationId="{56CE0FA2-9DBE-8624-7CDF-332447492379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199" creationId="{97BC52F7-6444-F8B2-B4A3-564DEEC2E5A0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00" creationId="{84C64FBC-9A22-3476-3054-53776C20FE38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01" creationId="{1EB7373A-4AC5-2BAA-CE63-2E0AC51F5569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02" creationId="{D66CAC1E-44F7-AAAB-4C94-2A5DEE715ED1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03" creationId="{030F2391-0512-2CBF-0DD0-A703009B136F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04" creationId="{4422EB22-E64B-8E67-2F7F-B7EF18E01929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05" creationId="{2E7073A4-1A69-0EED-1287-72449CA3E3B3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06" creationId="{149BD97E-BF6A-9E2F-6CC6-4DA833DABD0A}"/>
          </ac:spMkLst>
        </pc:spChg>
        <pc:spChg chg="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07" creationId="{1CBAE33D-06A9-CBAA-2039-C783FDEBF77D}"/>
          </ac:spMkLst>
        </pc:spChg>
        <pc:spChg chg="add 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209" creationId="{F9FA332B-F80F-87FE-FA6D-F0DB7BD3BAA3}"/>
          </ac:spMkLst>
        </pc:spChg>
        <pc:spChg chg="add 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210" creationId="{218291DD-8233-E796-466E-F617F0C2C31A}"/>
          </ac:spMkLst>
        </pc:spChg>
        <pc:spChg chg="add mod topLvl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211" creationId="{C4A079CB-A377-EB64-E2D9-DE08030F416A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13" creationId="{680E9679-3F8F-0C52-C464-C5409831AACF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14" creationId="{CDFF75FB-2A96-91C0-A449-031C2DD605EE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15" creationId="{0E7BF8C2-75E4-CC9C-51BB-B0C964FB16DC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16" creationId="{D539C816-177F-D6C1-FBDE-2639824D75F9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17" creationId="{6E0B28C5-5E1F-B1B4-4E00-0321E92E58AA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18" creationId="{6433E312-174B-3A0D-3886-CE6FA959D8DC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19" creationId="{FADC3BC8-705D-2E3C-A44D-B1F590CB738E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20" creationId="{5AA1B8B1-6322-A39C-CEAD-EC3EB7FF7608}"/>
          </ac:spMkLst>
        </pc:spChg>
        <pc:spChg chg="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21" creationId="{6FEB585C-7A79-65C9-A5AF-35F8032983B8}"/>
          </ac:spMkLst>
        </pc:spChg>
        <pc:spChg chg="add 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22" creationId="{C5F6A270-694D-B5D7-CFC7-19E5EA9F1759}"/>
          </ac:spMkLst>
        </pc:spChg>
        <pc:spChg chg="add mod topLvl">
          <ac:chgData name="Katie Schneider" userId="51859b39-d40f-48c9-b03c-d0c5eb453820" providerId="ADAL" clId="{F321EA23-0CB0-41C2-BD2F-FFBB08E83A32}" dt="2023-11-28T00:56:06.666" v="3420" actId="164"/>
          <ac:spMkLst>
            <pc:docMk/>
            <pc:sldMk cId="1796575392" sldId="327"/>
            <ac:spMk id="223" creationId="{B3157ABF-96A5-FA69-C0EC-39B5D4E63A87}"/>
          </ac:spMkLst>
        </pc:spChg>
        <pc:spChg chg="add 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24" creationId="{ED07F661-19DC-034C-D654-2BBDE63CF1EC}"/>
          </ac:spMkLst>
        </pc:spChg>
        <pc:spChg chg="add 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25" creationId="{CCF27F01-973D-0E4A-95D3-96F00D5C904F}"/>
          </ac:spMkLst>
        </pc:spChg>
        <pc:spChg chg="add 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26" creationId="{6E517E1D-818D-7B80-AEFC-968D631B03C7}"/>
          </ac:spMkLst>
        </pc:spChg>
        <pc:spChg chg="add 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27" creationId="{211FEA5A-C11A-803D-8374-D2E16CE9B4A8}"/>
          </ac:spMkLst>
        </pc:spChg>
        <pc:spChg chg="add 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28" creationId="{0A3969AD-22D0-E244-001F-59C8EA11437A}"/>
          </ac:spMkLst>
        </pc:spChg>
        <pc:spChg chg="add 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29" creationId="{A9E751D2-9C2F-FCB4-48A7-2731220CE097}"/>
          </ac:spMkLst>
        </pc:spChg>
        <pc:spChg chg="add 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30" creationId="{781F3BA4-442C-3E1C-8CF9-395413BDA296}"/>
          </ac:spMkLst>
        </pc:spChg>
        <pc:spChg chg="add 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31" creationId="{D24BBFB5-D973-7E98-1859-2DB16C070BD8}"/>
          </ac:spMkLst>
        </pc:spChg>
        <pc:spChg chg="add mod topLvl">
          <ac:chgData name="Katie Schneider" userId="51859b39-d40f-48c9-b03c-d0c5eb453820" providerId="ADAL" clId="{F321EA23-0CB0-41C2-BD2F-FFBB08E83A32}" dt="2023-11-28T00:57:33.287" v="3571" actId="164"/>
          <ac:spMkLst>
            <pc:docMk/>
            <pc:sldMk cId="1796575392" sldId="327"/>
            <ac:spMk id="232" creationId="{ED6D4118-8751-AEB8-D382-1825C882C951}"/>
          </ac:spMkLst>
        </pc:spChg>
        <pc:spChg chg="add mod">
          <ac:chgData name="Katie Schneider" userId="51859b39-d40f-48c9-b03c-d0c5eb453820" providerId="ADAL" clId="{F321EA23-0CB0-41C2-BD2F-FFBB08E83A32}" dt="2023-11-28T00:53:16.371" v="3323" actId="164"/>
          <ac:spMkLst>
            <pc:docMk/>
            <pc:sldMk cId="1796575392" sldId="327"/>
            <ac:spMk id="237" creationId="{3FDA34BE-6C89-58C1-E755-EC1550C35016}"/>
          </ac:spMkLst>
        </pc:spChg>
        <pc:spChg chg="add del mod">
          <ac:chgData name="Katie Schneider" userId="51859b39-d40f-48c9-b03c-d0c5eb453820" providerId="ADAL" clId="{F321EA23-0CB0-41C2-BD2F-FFBB08E83A32}" dt="2023-11-28T01:06:47.439" v="3770"/>
          <ac:spMkLst>
            <pc:docMk/>
            <pc:sldMk cId="1796575392" sldId="327"/>
            <ac:spMk id="241" creationId="{FC2F4048-EF46-38BE-BA4B-41384D1BEB55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43" creationId="{DDE4E5A4-37A6-B522-01D7-1CDC10338D8B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44" creationId="{1C3B7B86-8C4B-49DE-5D9B-0FE4A028B769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45" creationId="{F0CBC2AC-1BDD-7AA6-9193-0A90A6009DE0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46" creationId="{AC74823A-C743-8DC7-E2B5-C8E483E11A9B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47" creationId="{940D01B4-1574-1401-667D-786C8F43DC81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48" creationId="{99B18C93-16C0-B87E-9A66-E0F720482544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49" creationId="{35CC4F7F-EC08-3B80-86A3-C6E8CA07096A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0" creationId="{364A8F7F-8562-C3B3-F822-FF02684D6967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1" creationId="{31BA8327-900E-C344-689C-D0B75CD175D0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2" creationId="{505919B1-2D8B-6B47-123B-530D4B83C800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3" creationId="{0B253FFA-CA84-B620-5C15-F7E76450E241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4" creationId="{4B145878-BAF7-AA54-F2DB-F01735C495DC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5" creationId="{971D174A-5769-F820-6057-BA46DE47BD7C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6" creationId="{51F4D713-B8FE-D36D-C05B-2572A4919034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7" creationId="{E0C4644E-4CFA-9FD7-EB68-1036C8B3FC34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8" creationId="{91FF5CCF-E06B-4658-5103-95750D3E9751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59" creationId="{4056122B-E0FC-1190-62B5-7F112AA3F0BF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0" creationId="{E62404F2-3159-D726-FB9F-1D28866C4D7C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1" creationId="{3CE16120-FCEB-EAC2-BF30-D5346ABB7F78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2" creationId="{5AADAF65-A050-769D-5F5B-F3FE965CA45A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3" creationId="{D946034C-8ACA-ABF8-70AF-3CB253D23C27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4" creationId="{3E85E72F-0B9C-AA66-A13B-300BAF785780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5" creationId="{781B0ACF-4899-90A6-225B-801AC471F442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6" creationId="{B12F05AC-BF61-7891-7228-52F1909BC151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7" creationId="{FF397315-C6B2-90A3-68BB-758BE0609785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8" creationId="{AF3307B1-AFC2-0ECC-BDF3-2A10A91A9B68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69" creationId="{B7D2DE35-35F9-F580-D1C6-88CDFB326257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0" creationId="{0FB8FEC1-AAC8-695A-0914-031485952C65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1" creationId="{00D40DA7-51DA-D607-2F10-C86E8B3E2ACA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2" creationId="{F6D597F8-B9AF-5BCF-FE3A-A9946E1DA5D1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3" creationId="{6D50A3B7-3E78-777D-A921-577357B87CED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4" creationId="{8F361F5E-4192-8A16-E461-4A414F1A678C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5" creationId="{2EC69AFC-AA03-CFF7-9C29-0B7EADEF09F0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6" creationId="{0B02B50D-19D4-C5A2-BE59-C7312611B4FA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7" creationId="{895E8F15-BC2F-4F36-80DA-3AB107B2DCEF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8" creationId="{254730D5-FFAC-5CD2-7A85-4E5776B51AC9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79" creationId="{49D1B3B9-CAA2-D4B7-D22A-B2C7F5B3D7A5}"/>
          </ac:spMkLst>
        </pc:spChg>
        <pc:spChg chg="del mod">
          <ac:chgData name="Katie Schneider" userId="51859b39-d40f-48c9-b03c-d0c5eb453820" providerId="ADAL" clId="{F321EA23-0CB0-41C2-BD2F-FFBB08E83A32}" dt="2023-11-28T01:07:04.983" v="3772" actId="478"/>
          <ac:spMkLst>
            <pc:docMk/>
            <pc:sldMk cId="1796575392" sldId="327"/>
            <ac:spMk id="280" creationId="{1172E9D6-E883-BB9D-6945-48E27877B163}"/>
          </ac:spMkLst>
        </pc:spChg>
        <pc:spChg chg="mod">
          <ac:chgData name="Katie Schneider" userId="51859b39-d40f-48c9-b03c-d0c5eb453820" providerId="ADAL" clId="{F321EA23-0CB0-41C2-BD2F-FFBB08E83A32}" dt="2023-11-28T01:06:55.732" v="3771"/>
          <ac:spMkLst>
            <pc:docMk/>
            <pc:sldMk cId="1796575392" sldId="327"/>
            <ac:spMk id="281" creationId="{F9820FD6-C40E-E6EE-7C05-3FF598EF4EB3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83" creationId="{DEA833C3-CB37-2FB3-DFE5-07DC364C601D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84" creationId="{0C5D9C82-2CDB-4DA4-581F-8CE9C96D04FD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85" creationId="{03A5C37D-15E0-84F0-694D-4ED45543169C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86" creationId="{EE7C90E1-14B2-26D6-DF84-F09CD6CEB433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87" creationId="{4C403F6E-33AF-563F-6364-5D9BDB81E7DD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88" creationId="{9B3EB562-AE9A-94CE-5600-6F7A9C2C82F3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89" creationId="{595168D1-14BD-381F-0E56-BE9E9C3D62B7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0" creationId="{298986B9-AC8E-6927-83D8-1192C0EE14EB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1" creationId="{0E562836-1DD2-EB0B-3FB1-E36E182FC2EC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2" creationId="{C4542FA3-77B5-036D-A4A8-CE25EBC6542F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3" creationId="{A06BA9D8-F6B3-3FD9-578A-00FC40D3A5AB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4" creationId="{DCE4D1AB-5F53-0562-AED4-18ADBBC16087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5" creationId="{E59B5E6C-1CE9-D77D-981F-7FA21114A769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6" creationId="{72F8EC28-AF68-8827-43AE-DE0725777BD2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7" creationId="{131D65CA-C10C-9E88-0936-2CA94DEC5440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8" creationId="{A0208F0E-F861-D07B-39BA-BA33B4BC0EE3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299" creationId="{EFCDAF02-8147-91B8-2B22-23DF91D91E41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0" creationId="{8B16D6DC-187E-BBD5-E81E-B725D984D7BB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1" creationId="{F8F468B5-7AF6-A689-EAFC-CC8A5AC19008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2" creationId="{FDBA6A62-6147-8B21-B08F-F4FED801F10E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3" creationId="{9ED3AB45-9D20-C3B8-0215-2E54536268B2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4" creationId="{4B61CD3E-7533-32DD-99A5-DF402560F686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5" creationId="{121B120A-FDE9-AE42-51FB-6239870BD394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6" creationId="{77FA3FC9-4BC0-7481-D1C1-C29F84829FBD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7" creationId="{12F5B680-D233-A60B-ED13-65C99C0E7F69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8" creationId="{715C6D8E-2D7F-C036-EE0D-33DD047DA351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09" creationId="{335C63EB-DE1A-A29A-47DB-539366348A94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0" creationId="{9EA8356A-9B3C-3B0D-4700-BB56327C2095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1" creationId="{FC580A3E-E20C-1424-B760-0406E305316B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2" creationId="{6FABEB2F-95CD-6572-2237-8F5612A09ECD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3" creationId="{97B9908F-453D-3609-4AA0-433488EA8C97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4" creationId="{64FB8AFB-94F9-1F76-8820-9BB62845104E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5" creationId="{80FA7EC3-F0DA-883C-BDBE-00637E365815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6" creationId="{63DE5D4A-2E92-4511-A0C9-DD0F15A4B03F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7" creationId="{ABCC7356-3ED8-F509-4DC6-1CD2323F3270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8" creationId="{77771F0E-1369-2170-2987-7B23C195A285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19" creationId="{7A4D1662-72DA-40DE-B2E0-7E62BA416F5A}"/>
          </ac:spMkLst>
        </pc:spChg>
        <pc:spChg chg="mod">
          <ac:chgData name="Katie Schneider" userId="51859b39-d40f-48c9-b03c-d0c5eb453820" providerId="ADAL" clId="{F321EA23-0CB0-41C2-BD2F-FFBB08E83A32}" dt="2023-11-28T01:08:37.177" v="3779"/>
          <ac:spMkLst>
            <pc:docMk/>
            <pc:sldMk cId="1796575392" sldId="327"/>
            <ac:spMk id="320" creationId="{00A0B3FA-81FD-A85B-B2C8-51FD7A2DC72C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23" creationId="{B5261FF4-1A00-E502-85F2-A12B3805C79D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24" creationId="{0686DB04-047B-3633-397E-0AAD3BC51FB2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25" creationId="{689507B1-E49C-5A0A-7106-C9F705B9CA6C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26" creationId="{9C0D5D8C-D3A2-3ED8-9FE6-EA1ABF82D190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27" creationId="{EBD3B872-CDB0-5DBD-CDC1-5A410F4B8B22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28" creationId="{8EC45886-CB29-6197-1635-FC68D5A59AB5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29" creationId="{0B1C9ECB-47A3-C809-10C9-E2EB09C70174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0" creationId="{B3F16D6C-E212-E23F-D94D-F98D8C7EDE12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1" creationId="{914DDAEF-65C2-E1FB-E558-35B63B51FD5F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2" creationId="{CEC47521-0429-84F7-C345-357AC1125AE2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3" creationId="{B7850A80-6FDC-926E-9A09-82C14908D358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4" creationId="{53D3031F-6B63-AA58-40C0-BF173EC5DF33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5" creationId="{9EA18501-F62B-3D0D-D826-58821BD4F7F5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6" creationId="{267CCABC-318B-8C60-5D93-2BCC1C8864B2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7" creationId="{03F37BA2-F2EF-BC3E-5C8A-E58515159197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8" creationId="{3FD41B34-A096-1D73-B1D0-A7102DB8319F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39" creationId="{AA9FE520-AB95-6C3A-552D-DAC5B1AA4E61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0" creationId="{1B842520-F5BD-AEB8-E537-D29317101580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1" creationId="{4B550956-0506-A8C3-2E91-FB9E0819992F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2" creationId="{0DD5F063-5570-65CD-F4B8-89A605A61EF4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3" creationId="{18AB5188-5F0A-9567-420C-53B798A56E31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4" creationId="{7B1B2C58-D739-FDD7-CA14-20E9C7EAA6A8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5" creationId="{97942DCE-A777-A561-0890-C50F25CF7834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6" creationId="{1C31DE50-070D-CB27-D5A6-0DDD18EBC1AE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7" creationId="{621ADB9E-2922-B71E-7EAC-9BFA470FD127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8" creationId="{E83DF986-A8D4-DA5A-14BA-DF9D7881FD5F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49" creationId="{CD06A8C0-A099-E51D-2E26-09EC49B08E35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0" creationId="{12758DBD-87C9-7C29-7D54-2BC12B5621D3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1" creationId="{9F16285E-6182-8F64-DF03-059C9947D01E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2" creationId="{29E1C036-4663-BDB7-C8F6-ED12B9DFD9CD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3" creationId="{C99599A5-7353-A5CB-5A6A-E25AC04C4067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4" creationId="{041398F8-A054-62A9-71E9-BB02CC8478CA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5" creationId="{D1148536-F87E-19FC-4BC8-FC6FD449A641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6" creationId="{6D4D6C0E-98C3-8BC5-D2CB-E6B52DFBB8CF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7" creationId="{CAC21033-1A3A-2FA3-E877-AC764FEEB886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8" creationId="{9B219AA7-94F8-4841-18BA-EFF978236247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59" creationId="{9044AC56-12CE-F240-F848-DC62888BBDB7}"/>
          </ac:spMkLst>
        </pc:spChg>
        <pc:spChg chg="mod">
          <ac:chgData name="Katie Schneider" userId="51859b39-d40f-48c9-b03c-d0c5eb453820" providerId="ADAL" clId="{F321EA23-0CB0-41C2-BD2F-FFBB08E83A32}" dt="2023-11-28T01:09:37.575" v="3792"/>
          <ac:spMkLst>
            <pc:docMk/>
            <pc:sldMk cId="1796575392" sldId="327"/>
            <ac:spMk id="360" creationId="{8BD50BA3-B27D-9890-B9EF-7F37EDEE7F7F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62" creationId="{0C0EED7F-2FAD-BD7D-9BF5-48EB6A8CE532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63" creationId="{BE029B7F-8A49-5DAD-32FB-0940351DC61D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64" creationId="{393F0A01-5EA6-19E4-5385-1341A2EF84EF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65" creationId="{C3DE277F-A124-8CBA-D5AE-8C4462342608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66" creationId="{2544D56E-BC78-6536-33B8-96B0FFA14223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67" creationId="{102C2BF9-3480-6A9B-B39B-042A13048AF9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68" creationId="{EBF68BDC-3FBD-5759-5789-859C24AD5284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69" creationId="{38ABA89E-0506-C46E-FFA3-BE8ECBBBAB89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0" creationId="{00DC5FFD-CE29-627E-0B16-2F11C11BFE4F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1" creationId="{AFA183D6-786E-4F04-AF1B-FD1C4DB94022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2" creationId="{3B315BB5-E65E-C3C1-0CC7-7B407B01E1BB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3" creationId="{3E403C8B-0487-8788-7685-0098080B7AB2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4" creationId="{4D82FF75-73D4-8CB2-6989-D42570343D79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5" creationId="{F0170125-09CB-0619-0745-49D9DEA19F27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6" creationId="{F4BE96FD-5BDA-1011-9E1B-605859837791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7" creationId="{8FC93C1A-2E90-EA21-0E76-EBA756D2ED77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8" creationId="{C7ABEA59-63FE-7737-AAEE-0457C7FE5719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79" creationId="{9847114E-BFF8-8D24-3C7D-A847116933AE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0" creationId="{6AED81AA-13BE-8760-ECB4-685039A7F8DC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1" creationId="{8E017056-E10C-02E6-BBCB-88BC9FD3630E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2" creationId="{CDFDD210-7381-7645-5A0F-2C884639C133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3" creationId="{AF0EC9D5-85A1-9057-CFF2-50B3A5BF753B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4" creationId="{CAFE35C4-6EF0-4E14-83D0-A09DEB15AF8A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5" creationId="{D5D2CDF5-568A-B27C-B77E-DBBA5DB09045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6" creationId="{7B057C1E-F4F5-7A22-9FF9-EDCE1D2E2D61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7" creationId="{EA21C9C3-E4B0-6A60-6BCB-9F1095A3C1CA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8" creationId="{BD485C84-1126-BBD0-B7F9-38B232661EDD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89" creationId="{1DB58437-E43F-466F-4BF5-F499A6C402E4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0" creationId="{9022CDAE-6468-5CF1-CD3E-0D7EE6884FC1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1" creationId="{C2063135-818A-28C9-D63C-466D4E1A5A7F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2" creationId="{BEA852AB-C9BE-54F2-898A-0A528018FAF4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3" creationId="{92C55E65-CEA6-8F06-3BB7-FEB4F3DFE173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4" creationId="{A52386DF-F9BD-2B78-BF7D-1872CDD95A68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5" creationId="{7AB45041-93E3-736C-80E7-9BD20655A1E5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6" creationId="{2324E57F-2D9D-E459-A54B-22F5D6A9670F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7" creationId="{03BBA7BA-F636-DCAE-5804-DBE0A9EEA2A2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8" creationId="{787763A6-A4E1-408D-2EB4-847EE183FEF6}"/>
          </ac:spMkLst>
        </pc:spChg>
        <pc:spChg chg="mod">
          <ac:chgData name="Katie Schneider" userId="51859b39-d40f-48c9-b03c-d0c5eb453820" providerId="ADAL" clId="{F321EA23-0CB0-41C2-BD2F-FFBB08E83A32}" dt="2023-11-28T01:10:02.019" v="3796"/>
          <ac:spMkLst>
            <pc:docMk/>
            <pc:sldMk cId="1796575392" sldId="327"/>
            <ac:spMk id="399" creationId="{EA941191-895F-CF97-7192-9EA011816A6D}"/>
          </ac:spMkLst>
        </pc:spChg>
        <pc:spChg chg="add del mod">
          <ac:chgData name="Katie Schneider" userId="51859b39-d40f-48c9-b03c-d0c5eb453820" providerId="ADAL" clId="{F321EA23-0CB0-41C2-BD2F-FFBB08E83A32}" dt="2023-11-28T02:04:23.410" v="4699" actId="478"/>
          <ac:spMkLst>
            <pc:docMk/>
            <pc:sldMk cId="1796575392" sldId="327"/>
            <ac:spMk id="400" creationId="{FE16CBB8-7AB6-DBD4-66F7-7831B8BFDD32}"/>
          </ac:spMkLst>
        </pc:spChg>
        <pc:spChg chg="add del mod">
          <ac:chgData name="Katie Schneider" userId="51859b39-d40f-48c9-b03c-d0c5eb453820" providerId="ADAL" clId="{F321EA23-0CB0-41C2-BD2F-FFBB08E83A32}" dt="2023-11-28T02:07:57.772" v="4788" actId="21"/>
          <ac:spMkLst>
            <pc:docMk/>
            <pc:sldMk cId="1796575392" sldId="327"/>
            <ac:spMk id="401" creationId="{1CB2DB3C-382C-517B-89CF-5C1FCECC7FF9}"/>
          </ac:spMkLst>
        </pc:spChg>
        <pc:spChg chg="add del mod">
          <ac:chgData name="Katie Schneider" userId="51859b39-d40f-48c9-b03c-d0c5eb453820" providerId="ADAL" clId="{F321EA23-0CB0-41C2-BD2F-FFBB08E83A32}" dt="2023-11-28T02:07:57.772" v="4788" actId="21"/>
          <ac:spMkLst>
            <pc:docMk/>
            <pc:sldMk cId="1796575392" sldId="327"/>
            <ac:spMk id="402" creationId="{C67FD65E-C390-22CD-B40E-FB30DFB329AD}"/>
          </ac:spMkLst>
        </pc:spChg>
        <pc:spChg chg="add del mod">
          <ac:chgData name="Katie Schneider" userId="51859b39-d40f-48c9-b03c-d0c5eb453820" providerId="ADAL" clId="{F321EA23-0CB0-41C2-BD2F-FFBB08E83A32}" dt="2023-11-28T02:04:26.961" v="4700" actId="478"/>
          <ac:spMkLst>
            <pc:docMk/>
            <pc:sldMk cId="1796575392" sldId="327"/>
            <ac:spMk id="403" creationId="{3EA8B4EB-3E8B-8156-F643-E4B560A9E44D}"/>
          </ac:spMkLst>
        </pc:spChg>
        <pc:spChg chg="add del mod">
          <ac:chgData name="Katie Schneider" userId="51859b39-d40f-48c9-b03c-d0c5eb453820" providerId="ADAL" clId="{F321EA23-0CB0-41C2-BD2F-FFBB08E83A32}" dt="2023-11-28T02:07:57.772" v="4788" actId="21"/>
          <ac:spMkLst>
            <pc:docMk/>
            <pc:sldMk cId="1796575392" sldId="327"/>
            <ac:spMk id="404" creationId="{E3D8A5D2-6BCA-EE6E-2EA7-7B6D2F347AE1}"/>
          </ac:spMkLst>
        </pc:spChg>
        <pc:spChg chg="add mod topLvl">
          <ac:chgData name="Katie Schneider" userId="51859b39-d40f-48c9-b03c-d0c5eb453820" providerId="ADAL" clId="{F321EA23-0CB0-41C2-BD2F-FFBB08E83A32}" dt="2023-11-28T02:11:08.159" v="4846" actId="164"/>
          <ac:spMkLst>
            <pc:docMk/>
            <pc:sldMk cId="1796575392" sldId="327"/>
            <ac:spMk id="405" creationId="{9A883EDC-531C-5059-73A7-4E0624550734}"/>
          </ac:spMkLst>
        </pc:spChg>
        <pc:spChg chg="add mod topLvl">
          <ac:chgData name="Katie Schneider" userId="51859b39-d40f-48c9-b03c-d0c5eb453820" providerId="ADAL" clId="{F321EA23-0CB0-41C2-BD2F-FFBB08E83A32}" dt="2023-11-28T02:14:55.693" v="4904" actId="207"/>
          <ac:spMkLst>
            <pc:docMk/>
            <pc:sldMk cId="1796575392" sldId="327"/>
            <ac:spMk id="406" creationId="{D2AB70D5-7155-2F14-28F5-2CE9A3B350BF}"/>
          </ac:spMkLst>
        </pc:spChg>
        <pc:spChg chg="add mod topLvl">
          <ac:chgData name="Katie Schneider" userId="51859b39-d40f-48c9-b03c-d0c5eb453820" providerId="ADAL" clId="{F321EA23-0CB0-41C2-BD2F-FFBB08E83A32}" dt="2023-11-28T02:15:00.050" v="4905" actId="207"/>
          <ac:spMkLst>
            <pc:docMk/>
            <pc:sldMk cId="1796575392" sldId="327"/>
            <ac:spMk id="407" creationId="{E78E10F9-D21A-8EFD-DB5A-721FEC1A155F}"/>
          </ac:spMkLst>
        </pc:spChg>
        <pc:spChg chg="add mod">
          <ac:chgData name="Katie Schneider" userId="51859b39-d40f-48c9-b03c-d0c5eb453820" providerId="ADAL" clId="{F321EA23-0CB0-41C2-BD2F-FFBB08E83A32}" dt="2023-11-28T02:18:57.402" v="4974" actId="465"/>
          <ac:spMkLst>
            <pc:docMk/>
            <pc:sldMk cId="1796575392" sldId="327"/>
            <ac:spMk id="408" creationId="{623CE105-0C9B-18A4-FD5B-A3CC8DDCE11C}"/>
          </ac:spMkLst>
        </pc:spChg>
        <pc:spChg chg="add del mod">
          <ac:chgData name="Katie Schneider" userId="51859b39-d40f-48c9-b03c-d0c5eb453820" providerId="ADAL" clId="{F321EA23-0CB0-41C2-BD2F-FFBB08E83A32}" dt="2023-11-28T02:38:43.108" v="5365" actId="478"/>
          <ac:spMkLst>
            <pc:docMk/>
            <pc:sldMk cId="1796575392" sldId="327"/>
            <ac:spMk id="411" creationId="{B49BEE41-654D-48D4-9AB8-F9D6556F8F7E}"/>
          </ac:spMkLst>
        </pc:spChg>
        <pc:spChg chg="add mod">
          <ac:chgData name="Katie Schneider" userId="51859b39-d40f-48c9-b03c-d0c5eb453820" providerId="ADAL" clId="{F321EA23-0CB0-41C2-BD2F-FFBB08E83A32}" dt="2023-11-28T02:39:20.685" v="5373"/>
          <ac:spMkLst>
            <pc:docMk/>
            <pc:sldMk cId="1796575392" sldId="327"/>
            <ac:spMk id="412" creationId="{CFC4155A-48D9-8F6E-D113-7F5687677F54}"/>
          </ac:spMkLst>
        </pc:spChg>
        <pc:grpChg chg="del mod">
          <ac:chgData name="Katie Schneider" userId="51859b39-d40f-48c9-b03c-d0c5eb453820" providerId="ADAL" clId="{F321EA23-0CB0-41C2-BD2F-FFBB08E83A32}" dt="2023-11-28T00:12:10.176" v="2289" actId="478"/>
          <ac:grpSpMkLst>
            <pc:docMk/>
            <pc:sldMk cId="1796575392" sldId="327"/>
            <ac:grpSpMk id="2" creationId="{8E87E941-3954-7637-0EB2-8A56A5F504E4}"/>
          </ac:grpSpMkLst>
        </pc:grpChg>
        <pc:grpChg chg="mod">
          <ac:chgData name="Katie Schneider" userId="51859b39-d40f-48c9-b03c-d0c5eb453820" providerId="ADAL" clId="{F321EA23-0CB0-41C2-BD2F-FFBB08E83A32}" dt="2023-11-28T00:58:46.497" v="3670"/>
          <ac:grpSpMkLst>
            <pc:docMk/>
            <pc:sldMk cId="1796575392" sldId="327"/>
            <ac:grpSpMk id="8" creationId="{42497D30-AF34-EFB7-794E-6891A430972A}"/>
          </ac:grpSpMkLst>
        </pc:grpChg>
        <pc:grpChg chg="del mod topLvl">
          <ac:chgData name="Katie Schneider" userId="51859b39-d40f-48c9-b03c-d0c5eb453820" providerId="ADAL" clId="{F321EA23-0CB0-41C2-BD2F-FFBB08E83A32}" dt="2023-11-28T00:55:27.125" v="3394" actId="165"/>
          <ac:grpSpMkLst>
            <pc:docMk/>
            <pc:sldMk cId="1796575392" sldId="327"/>
            <ac:grpSpMk id="39" creationId="{1AA07C0A-21C9-B746-CFC9-95CA08713F41}"/>
          </ac:grpSpMkLst>
        </pc:grpChg>
        <pc:grpChg chg="del mod topLvl">
          <ac:chgData name="Katie Schneider" userId="51859b39-d40f-48c9-b03c-d0c5eb453820" providerId="ADAL" clId="{F321EA23-0CB0-41C2-BD2F-FFBB08E83A32}" dt="2023-11-28T00:22:31.774" v="2538" actId="165"/>
          <ac:grpSpMkLst>
            <pc:docMk/>
            <pc:sldMk cId="1796575392" sldId="327"/>
            <ac:grpSpMk id="66" creationId="{9A7B373D-6911-0539-BCEE-0339878ADD7F}"/>
          </ac:grpSpMkLst>
        </pc:grpChg>
        <pc:grpChg chg="add del mod">
          <ac:chgData name="Katie Schneider" userId="51859b39-d40f-48c9-b03c-d0c5eb453820" providerId="ADAL" clId="{F321EA23-0CB0-41C2-BD2F-FFBB08E83A32}" dt="2023-11-28T00:10:40.764" v="2215" actId="165"/>
          <ac:grpSpMkLst>
            <pc:docMk/>
            <pc:sldMk cId="1796575392" sldId="327"/>
            <ac:grpSpMk id="93" creationId="{978BEB3D-1880-AA4B-6C4A-EEAB519845C0}"/>
          </ac:grpSpMkLst>
        </pc:grpChg>
        <pc:grpChg chg="del mod topLvl">
          <ac:chgData name="Katie Schneider" userId="51859b39-d40f-48c9-b03c-d0c5eb453820" providerId="ADAL" clId="{F321EA23-0CB0-41C2-BD2F-FFBB08E83A32}" dt="2023-11-28T00:10:54.482" v="2219" actId="478"/>
          <ac:grpSpMkLst>
            <pc:docMk/>
            <pc:sldMk cId="1796575392" sldId="327"/>
            <ac:grpSpMk id="94" creationId="{8D20F1B5-99F0-ABD5-8DE4-5DDCA7E6AFAC}"/>
          </ac:grpSpMkLst>
        </pc:grpChg>
        <pc:grpChg chg="del mod topLvl">
          <ac:chgData name="Katie Schneider" userId="51859b39-d40f-48c9-b03c-d0c5eb453820" providerId="ADAL" clId="{F321EA23-0CB0-41C2-BD2F-FFBB08E83A32}" dt="2023-11-28T00:10:56.493" v="2220" actId="478"/>
          <ac:grpSpMkLst>
            <pc:docMk/>
            <pc:sldMk cId="1796575392" sldId="327"/>
            <ac:grpSpMk id="95" creationId="{644A04C6-E431-3555-FD8A-F46DC3DF1E39}"/>
          </ac:grpSpMkLst>
        </pc:grpChg>
        <pc:grpChg chg="del mod topLvl">
          <ac:chgData name="Katie Schneider" userId="51859b39-d40f-48c9-b03c-d0c5eb453820" providerId="ADAL" clId="{F321EA23-0CB0-41C2-BD2F-FFBB08E83A32}" dt="2023-11-28T00:10:52.734" v="2218" actId="478"/>
          <ac:grpSpMkLst>
            <pc:docMk/>
            <pc:sldMk cId="1796575392" sldId="327"/>
            <ac:grpSpMk id="96" creationId="{68370D3A-467A-D653-986C-C3D38768F2C9}"/>
          </ac:grpSpMkLst>
        </pc:grpChg>
        <pc:grpChg chg="del mod ord topLvl">
          <ac:chgData name="Katie Schneider" userId="51859b39-d40f-48c9-b03c-d0c5eb453820" providerId="ADAL" clId="{F321EA23-0CB0-41C2-BD2F-FFBB08E83A32}" dt="2023-11-28T00:58:59.290" v="3673" actId="165"/>
          <ac:grpSpMkLst>
            <pc:docMk/>
            <pc:sldMk cId="1796575392" sldId="327"/>
            <ac:grpSpMk id="97" creationId="{EBC9C384-19F9-08D5-88FB-7C64A5FD45DC}"/>
          </ac:grpSpMkLst>
        </pc:grpChg>
        <pc:grpChg chg="add del mod ord topLvl modVis">
          <ac:chgData name="Katie Schneider" userId="51859b39-d40f-48c9-b03c-d0c5eb453820" providerId="ADAL" clId="{F321EA23-0CB0-41C2-BD2F-FFBB08E83A32}" dt="2023-11-28T00:58:50.452" v="3671" actId="165"/>
          <ac:grpSpMkLst>
            <pc:docMk/>
            <pc:sldMk cId="1796575392" sldId="327"/>
            <ac:grpSpMk id="114" creationId="{671452D6-E43C-668F-682D-3426C3C5EC70}"/>
          </ac:grpSpMkLst>
        </pc:grpChg>
        <pc:grpChg chg="add del mod topLvl">
          <ac:chgData name="Katie Schneider" userId="51859b39-d40f-48c9-b03c-d0c5eb453820" providerId="ADAL" clId="{F321EA23-0CB0-41C2-BD2F-FFBB08E83A32}" dt="2023-11-28T00:51:49.851" v="3277" actId="165"/>
          <ac:grpSpMkLst>
            <pc:docMk/>
            <pc:sldMk cId="1796575392" sldId="327"/>
            <ac:grpSpMk id="119" creationId="{C7DEE38A-2014-31A0-2141-544EB83CADBD}"/>
          </ac:grpSpMkLst>
        </pc:grpChg>
        <pc:grpChg chg="add del mod ord topLvl">
          <ac:chgData name="Katie Schneider" userId="51859b39-d40f-48c9-b03c-d0c5eb453820" providerId="ADAL" clId="{F321EA23-0CB0-41C2-BD2F-FFBB08E83A32}" dt="2023-11-28T00:58:55.197" v="3672" actId="165"/>
          <ac:grpSpMkLst>
            <pc:docMk/>
            <pc:sldMk cId="1796575392" sldId="327"/>
            <ac:grpSpMk id="146" creationId="{2318D481-AE7C-4F68-F17A-E4382AF4EEA7}"/>
          </ac:grpSpMkLst>
        </pc:grpChg>
        <pc:grpChg chg="add del mod">
          <ac:chgData name="Katie Schneider" userId="51859b39-d40f-48c9-b03c-d0c5eb453820" providerId="ADAL" clId="{F321EA23-0CB0-41C2-BD2F-FFBB08E83A32}" dt="2023-11-28T00:13:17.550" v="2298" actId="165"/>
          <ac:grpSpMkLst>
            <pc:docMk/>
            <pc:sldMk cId="1796575392" sldId="327"/>
            <ac:grpSpMk id="151" creationId="{0C143799-96C1-0281-8734-ACBE2BF4C35F}"/>
          </ac:grpSpMkLst>
        </pc:grpChg>
        <pc:grpChg chg="add del mod">
          <ac:chgData name="Katie Schneider" userId="51859b39-d40f-48c9-b03c-d0c5eb453820" providerId="ADAL" clId="{F321EA23-0CB0-41C2-BD2F-FFBB08E83A32}" dt="2023-11-28T00:13:24.243" v="2299" actId="165"/>
          <ac:grpSpMkLst>
            <pc:docMk/>
            <pc:sldMk cId="1796575392" sldId="327"/>
            <ac:grpSpMk id="152" creationId="{BF161F23-ED1B-A6B3-131E-13C215E608B3}"/>
          </ac:grpSpMkLst>
        </pc:grpChg>
        <pc:grpChg chg="add del mod">
          <ac:chgData name="Katie Schneider" userId="51859b39-d40f-48c9-b03c-d0c5eb453820" providerId="ADAL" clId="{F321EA23-0CB0-41C2-BD2F-FFBB08E83A32}" dt="2023-11-28T00:13:28.005" v="2300" actId="165"/>
          <ac:grpSpMkLst>
            <pc:docMk/>
            <pc:sldMk cId="1796575392" sldId="327"/>
            <ac:grpSpMk id="153" creationId="{25E607F5-C645-ED9C-5FDD-4D5AFEC54242}"/>
          </ac:grpSpMkLst>
        </pc:grpChg>
        <pc:grpChg chg="add del mod">
          <ac:chgData name="Katie Schneider" userId="51859b39-d40f-48c9-b03c-d0c5eb453820" providerId="ADAL" clId="{F321EA23-0CB0-41C2-BD2F-FFBB08E83A32}" dt="2023-11-28T00:18:15.832" v="2408" actId="165"/>
          <ac:grpSpMkLst>
            <pc:docMk/>
            <pc:sldMk cId="1796575392" sldId="327"/>
            <ac:grpSpMk id="154" creationId="{1CDBA4CB-4395-BC73-FD17-90A3E447712D}"/>
          </ac:grpSpMkLst>
        </pc:grpChg>
        <pc:grpChg chg="add del mod">
          <ac:chgData name="Katie Schneider" userId="51859b39-d40f-48c9-b03c-d0c5eb453820" providerId="ADAL" clId="{F321EA23-0CB0-41C2-BD2F-FFBB08E83A32}" dt="2023-11-28T00:21:52.071" v="2536" actId="165"/>
          <ac:grpSpMkLst>
            <pc:docMk/>
            <pc:sldMk cId="1796575392" sldId="327"/>
            <ac:grpSpMk id="181" creationId="{F4799EDA-E6F5-A9A5-04C1-3AA3E9B50616}"/>
          </ac:grpSpMkLst>
        </pc:grpChg>
        <pc:grpChg chg="add del mod topLvl">
          <ac:chgData name="Katie Schneider" userId="51859b39-d40f-48c9-b03c-d0c5eb453820" providerId="ADAL" clId="{F321EA23-0CB0-41C2-BD2F-FFBB08E83A32}" dt="2023-11-28T00:55:15.415" v="3393" actId="165"/>
          <ac:grpSpMkLst>
            <pc:docMk/>
            <pc:sldMk cId="1796575392" sldId="327"/>
            <ac:grpSpMk id="208" creationId="{FF94428C-5949-44AD-2A7C-56652080A0AF}"/>
          </ac:grpSpMkLst>
        </pc:grpChg>
        <pc:grpChg chg="add del mod topLvl">
          <ac:chgData name="Katie Schneider" userId="51859b39-d40f-48c9-b03c-d0c5eb453820" providerId="ADAL" clId="{F321EA23-0CB0-41C2-BD2F-FFBB08E83A32}" dt="2023-11-28T00:55:10.668" v="3392" actId="165"/>
          <ac:grpSpMkLst>
            <pc:docMk/>
            <pc:sldMk cId="1796575392" sldId="327"/>
            <ac:grpSpMk id="212" creationId="{0E9E489C-82A4-B838-D6ED-D90092C486BE}"/>
          </ac:grpSpMkLst>
        </pc:grpChg>
        <pc:grpChg chg="add del mod">
          <ac:chgData name="Katie Schneider" userId="51859b39-d40f-48c9-b03c-d0c5eb453820" providerId="ADAL" clId="{F321EA23-0CB0-41C2-BD2F-FFBB08E83A32}" dt="2023-11-28T00:50:28.518" v="3253" actId="165"/>
          <ac:grpSpMkLst>
            <pc:docMk/>
            <pc:sldMk cId="1796575392" sldId="327"/>
            <ac:grpSpMk id="233" creationId="{084A24DC-C2D2-F6DB-A46B-512B5A54E3F1}"/>
          </ac:grpSpMkLst>
        </pc:grpChg>
        <pc:grpChg chg="add del mod">
          <ac:chgData name="Katie Schneider" userId="51859b39-d40f-48c9-b03c-d0c5eb453820" providerId="ADAL" clId="{F321EA23-0CB0-41C2-BD2F-FFBB08E83A32}" dt="2023-11-28T00:55:03.971" v="3391" actId="165"/>
          <ac:grpSpMkLst>
            <pc:docMk/>
            <pc:sldMk cId="1796575392" sldId="327"/>
            <ac:grpSpMk id="234" creationId="{2B02931C-F79D-5971-0C62-10532944DAC7}"/>
          </ac:grpSpMkLst>
        </pc:grpChg>
        <pc:grpChg chg="add del mod">
          <ac:chgData name="Katie Schneider" userId="51859b39-d40f-48c9-b03c-d0c5eb453820" providerId="ADAL" clId="{F321EA23-0CB0-41C2-BD2F-FFBB08E83A32}" dt="2023-11-28T00:57:04.189" v="3530" actId="165"/>
          <ac:grpSpMkLst>
            <pc:docMk/>
            <pc:sldMk cId="1796575392" sldId="327"/>
            <ac:grpSpMk id="235" creationId="{EBF0EF6D-1EBD-4647-2B2F-D77AFB9DF742}"/>
          </ac:grpSpMkLst>
        </pc:grpChg>
        <pc:grpChg chg="add del mod">
          <ac:chgData name="Katie Schneider" userId="51859b39-d40f-48c9-b03c-d0c5eb453820" providerId="ADAL" clId="{F321EA23-0CB0-41C2-BD2F-FFBB08E83A32}" dt="2023-11-28T00:53:10.585" v="3322" actId="165"/>
          <ac:grpSpMkLst>
            <pc:docMk/>
            <pc:sldMk cId="1796575392" sldId="327"/>
            <ac:grpSpMk id="236" creationId="{6ECF98A0-3BF5-8FD3-439A-6BF2FD39C121}"/>
          </ac:grpSpMkLst>
        </pc:grpChg>
        <pc:grpChg chg="add mod">
          <ac:chgData name="Katie Schneider" userId="51859b39-d40f-48c9-b03c-d0c5eb453820" providerId="ADAL" clId="{F321EA23-0CB0-41C2-BD2F-FFBB08E83A32}" dt="2023-11-28T00:53:16.371" v="3323" actId="164"/>
          <ac:grpSpMkLst>
            <pc:docMk/>
            <pc:sldMk cId="1796575392" sldId="327"/>
            <ac:grpSpMk id="238" creationId="{745E5101-86CC-3905-C560-6F50E523985D}"/>
          </ac:grpSpMkLst>
        </pc:grpChg>
        <pc:grpChg chg="add del mod">
          <ac:chgData name="Katie Schneider" userId="51859b39-d40f-48c9-b03c-d0c5eb453820" providerId="ADAL" clId="{F321EA23-0CB0-41C2-BD2F-FFBB08E83A32}" dt="2023-11-28T01:06:44.840" v="3768" actId="478"/>
          <ac:grpSpMkLst>
            <pc:docMk/>
            <pc:sldMk cId="1796575392" sldId="327"/>
            <ac:grpSpMk id="239" creationId="{F83C95D0-80C6-0436-D9C4-B35803863571}"/>
          </ac:grpSpMkLst>
        </pc:grpChg>
        <pc:grpChg chg="add mod">
          <ac:chgData name="Katie Schneider" userId="51859b39-d40f-48c9-b03c-d0c5eb453820" providerId="ADAL" clId="{F321EA23-0CB0-41C2-BD2F-FFBB08E83A32}" dt="2023-11-28T00:57:33.287" v="3571" actId="164"/>
          <ac:grpSpMkLst>
            <pc:docMk/>
            <pc:sldMk cId="1796575392" sldId="327"/>
            <ac:grpSpMk id="240" creationId="{56EC53E3-04FF-4DB4-6D7A-8A2B60CEB3C2}"/>
          </ac:grpSpMkLst>
        </pc:grpChg>
        <pc:grpChg chg="add del mod">
          <ac:chgData name="Katie Schneider" userId="51859b39-d40f-48c9-b03c-d0c5eb453820" providerId="ADAL" clId="{F321EA23-0CB0-41C2-BD2F-FFBB08E83A32}" dt="2023-11-28T01:08:36.031" v="3778" actId="478"/>
          <ac:grpSpMkLst>
            <pc:docMk/>
            <pc:sldMk cId="1796575392" sldId="327"/>
            <ac:grpSpMk id="242" creationId="{1D7F5FD7-F052-3A3F-E107-F0D8B7C5A9D0}"/>
          </ac:grpSpMkLst>
        </pc:grpChg>
        <pc:grpChg chg="add del mod">
          <ac:chgData name="Katie Schneider" userId="51859b39-d40f-48c9-b03c-d0c5eb453820" providerId="ADAL" clId="{F321EA23-0CB0-41C2-BD2F-FFBB08E83A32}" dt="2023-11-28T01:08:41.369" v="3783" actId="478"/>
          <ac:grpSpMkLst>
            <pc:docMk/>
            <pc:sldMk cId="1796575392" sldId="327"/>
            <ac:grpSpMk id="282" creationId="{864FF498-9578-2BA0-CEB5-371A2C32C6AF}"/>
          </ac:grpSpMkLst>
        </pc:grpChg>
        <pc:grpChg chg="add del mod">
          <ac:chgData name="Katie Schneider" userId="51859b39-d40f-48c9-b03c-d0c5eb453820" providerId="ADAL" clId="{F321EA23-0CB0-41C2-BD2F-FFBB08E83A32}" dt="2023-11-28T01:09:40.766" v="3793"/>
          <ac:grpSpMkLst>
            <pc:docMk/>
            <pc:sldMk cId="1796575392" sldId="327"/>
            <ac:grpSpMk id="321" creationId="{4C9A92B4-975D-EE15-DF7E-EF080D29836A}"/>
          </ac:grpSpMkLst>
        </pc:grpChg>
        <pc:grpChg chg="add mod ord">
          <ac:chgData name="Katie Schneider" userId="51859b39-d40f-48c9-b03c-d0c5eb453820" providerId="ADAL" clId="{F321EA23-0CB0-41C2-BD2F-FFBB08E83A32}" dt="2023-11-28T01:11:04.619" v="3809" actId="1038"/>
          <ac:grpSpMkLst>
            <pc:docMk/>
            <pc:sldMk cId="1796575392" sldId="327"/>
            <ac:grpSpMk id="361" creationId="{1A06D954-192F-7434-6C1D-490251AA7D67}"/>
          </ac:grpSpMkLst>
        </pc:grpChg>
        <pc:grpChg chg="add del mod">
          <ac:chgData name="Katie Schneider" userId="51859b39-d40f-48c9-b03c-d0c5eb453820" providerId="ADAL" clId="{F321EA23-0CB0-41C2-BD2F-FFBB08E83A32}" dt="2023-11-28T02:10:46.508" v="4834" actId="165"/>
          <ac:grpSpMkLst>
            <pc:docMk/>
            <pc:sldMk cId="1796575392" sldId="327"/>
            <ac:grpSpMk id="409" creationId="{26433239-7BB5-D170-34B9-DE744948A73E}"/>
          </ac:grpSpMkLst>
        </pc:grpChg>
        <pc:grpChg chg="add mod">
          <ac:chgData name="Katie Schneider" userId="51859b39-d40f-48c9-b03c-d0c5eb453820" providerId="ADAL" clId="{F321EA23-0CB0-41C2-BD2F-FFBB08E83A32}" dt="2023-11-28T02:19:10.484" v="4976" actId="465"/>
          <ac:grpSpMkLst>
            <pc:docMk/>
            <pc:sldMk cId="1796575392" sldId="327"/>
            <ac:grpSpMk id="410" creationId="{E9B9D732-79C2-7534-90DF-06E4D82C2429}"/>
          </ac:grpSpMkLst>
        </pc:grpChg>
        <pc:cxnChg chg="mod topLvl">
          <ac:chgData name="Katie Schneider" userId="51859b39-d40f-48c9-b03c-d0c5eb453820" providerId="ADAL" clId="{F321EA23-0CB0-41C2-BD2F-FFBB08E83A32}" dt="2023-11-28T00:58:59.290" v="3673" actId="165"/>
          <ac:cxnSpMkLst>
            <pc:docMk/>
            <pc:sldMk cId="1796575392" sldId="327"/>
            <ac:cxnSpMk id="100" creationId="{0FEC12BA-69CF-0355-384D-CA692E6797E7}"/>
          </ac:cxnSpMkLst>
        </pc:cxnChg>
        <pc:cxnChg chg="mod">
          <ac:chgData name="Katie Schneider" userId="51859b39-d40f-48c9-b03c-d0c5eb453820" providerId="ADAL" clId="{F321EA23-0CB0-41C2-BD2F-FFBB08E83A32}" dt="2023-11-28T00:10:40.764" v="2215" actId="165"/>
          <ac:cxnSpMkLst>
            <pc:docMk/>
            <pc:sldMk cId="1796575392" sldId="327"/>
            <ac:cxnSpMk id="104" creationId="{4E0D0448-4DBE-BEFF-C7DA-09DE4444B232}"/>
          </ac:cxnSpMkLst>
        </pc:cxnChg>
        <pc:cxnChg chg="mod">
          <ac:chgData name="Katie Schneider" userId="51859b39-d40f-48c9-b03c-d0c5eb453820" providerId="ADAL" clId="{F321EA23-0CB0-41C2-BD2F-FFBB08E83A32}" dt="2023-11-28T00:10:40.764" v="2215" actId="165"/>
          <ac:cxnSpMkLst>
            <pc:docMk/>
            <pc:sldMk cId="1796575392" sldId="327"/>
            <ac:cxnSpMk id="108" creationId="{FDEE6EAF-244E-83A7-3F0F-97B2A8819925}"/>
          </ac:cxnSpMkLst>
        </pc:cxnChg>
        <pc:cxnChg chg="mod">
          <ac:chgData name="Katie Schneider" userId="51859b39-d40f-48c9-b03c-d0c5eb453820" providerId="ADAL" clId="{F321EA23-0CB0-41C2-BD2F-FFBB08E83A32}" dt="2023-11-28T00:10:40.764" v="2215" actId="165"/>
          <ac:cxnSpMkLst>
            <pc:docMk/>
            <pc:sldMk cId="1796575392" sldId="327"/>
            <ac:cxnSpMk id="112" creationId="{4EA8EDCD-4EA1-67AD-0822-7C76718639A7}"/>
          </ac:cxnSpMkLst>
        </pc:cxnChg>
        <pc:cxnChg chg="mod topLvl">
          <ac:chgData name="Katie Schneider" userId="51859b39-d40f-48c9-b03c-d0c5eb453820" providerId="ADAL" clId="{F321EA23-0CB0-41C2-BD2F-FFBB08E83A32}" dt="2023-11-28T00:58:50.452" v="3671" actId="165"/>
          <ac:cxnSpMkLst>
            <pc:docMk/>
            <pc:sldMk cId="1796575392" sldId="327"/>
            <ac:cxnSpMk id="117" creationId="{0C561900-6B93-05C3-B4C1-02B5657C2B45}"/>
          </ac:cxnSpMkLst>
        </pc:cxnChg>
        <pc:cxnChg chg="mod topLvl">
          <ac:chgData name="Katie Schneider" userId="51859b39-d40f-48c9-b03c-d0c5eb453820" providerId="ADAL" clId="{F321EA23-0CB0-41C2-BD2F-FFBB08E83A32}" dt="2023-11-28T00:58:55.197" v="3672" actId="165"/>
          <ac:cxnSpMkLst>
            <pc:docMk/>
            <pc:sldMk cId="1796575392" sldId="327"/>
            <ac:cxnSpMk id="149" creationId="{B72FF2DB-6929-6051-826B-9D6320979F27}"/>
          </ac:cxnSpMkLst>
        </pc:cxnChg>
        <pc:cxnChg chg="mod">
          <ac:chgData name="Katie Schneider" userId="51859b39-d40f-48c9-b03c-d0c5eb453820" providerId="ADAL" clId="{F321EA23-0CB0-41C2-BD2F-FFBB08E83A32}" dt="2023-11-28T01:09:37.575" v="3792"/>
          <ac:cxnSpMkLst>
            <pc:docMk/>
            <pc:sldMk cId="1796575392" sldId="327"/>
            <ac:cxnSpMk id="322" creationId="{C4A9011D-EA84-D31C-C4EF-802B9F6CA79E}"/>
          </ac:cxnSpMkLst>
        </pc:cxnChg>
      </pc:sldChg>
      <pc:sldChg chg="delSp add del mod ord">
        <pc:chgData name="Katie Schneider" userId="51859b39-d40f-48c9-b03c-d0c5eb453820" providerId="ADAL" clId="{F321EA23-0CB0-41C2-BD2F-FFBB08E83A32}" dt="2023-11-28T00:20:16.977" v="2425" actId="2696"/>
        <pc:sldMkLst>
          <pc:docMk/>
          <pc:sldMk cId="287429993" sldId="328"/>
        </pc:sldMkLst>
        <pc:grpChg chg="del">
          <ac:chgData name="Katie Schneider" userId="51859b39-d40f-48c9-b03c-d0c5eb453820" providerId="ADAL" clId="{F321EA23-0CB0-41C2-BD2F-FFBB08E83A32}" dt="2023-11-28T00:18:59.900" v="2414" actId="21"/>
          <ac:grpSpMkLst>
            <pc:docMk/>
            <pc:sldMk cId="287429993" sldId="328"/>
            <ac:grpSpMk id="119" creationId="{C7DEE38A-2014-31A0-2141-544EB83CADBD}"/>
          </ac:grpSpMkLst>
        </pc:grpChg>
        <pc:grpChg chg="del">
          <ac:chgData name="Katie Schneider" userId="51859b39-d40f-48c9-b03c-d0c5eb453820" providerId="ADAL" clId="{F321EA23-0CB0-41C2-BD2F-FFBB08E83A32}" dt="2023-11-28T00:18:53.933" v="2413" actId="478"/>
          <ac:grpSpMkLst>
            <pc:docMk/>
            <pc:sldMk cId="287429993" sldId="328"/>
            <ac:grpSpMk id="146" creationId="{2318D481-AE7C-4F68-F17A-E4382AF4EEA7}"/>
          </ac:grpSpMkLst>
        </pc:grpChg>
      </pc:sldChg>
      <pc:sldChg chg="add del">
        <pc:chgData name="Katie Schneider" userId="51859b39-d40f-48c9-b03c-d0c5eb453820" providerId="ADAL" clId="{F321EA23-0CB0-41C2-BD2F-FFBB08E83A32}" dt="2023-11-28T00:24:54.507" v="2551" actId="2696"/>
        <pc:sldMkLst>
          <pc:docMk/>
          <pc:sldMk cId="747909525" sldId="328"/>
        </pc:sldMkLst>
      </pc:sldChg>
      <pc:sldChg chg="addSp delSp modSp add del mod">
        <pc:chgData name="Katie Schneider" userId="51859b39-d40f-48c9-b03c-d0c5eb453820" providerId="ADAL" clId="{F321EA23-0CB0-41C2-BD2F-FFBB08E83A32}" dt="2023-11-28T01:22:53.706" v="4167" actId="2696"/>
        <pc:sldMkLst>
          <pc:docMk/>
          <pc:sldMk cId="2949680159" sldId="328"/>
        </pc:sldMkLst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6" creationId="{082D36BE-4168-424E-D068-49AFC86689F5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7" creationId="{3C26C729-4085-9466-21C9-46D8764B930D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9" creationId="{8305368D-C987-F80D-0916-9BB6FDE284EB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0" creationId="{104A0A46-A26D-B5B2-2B89-A00AA727214E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1" creationId="{1DC35140-A033-8948-2562-792A3877DC4D}"/>
          </ac:spMkLst>
        </pc:spChg>
        <pc:spChg chg="mod">
          <ac:chgData name="Katie Schneider" userId="51859b39-d40f-48c9-b03c-d0c5eb453820" providerId="ADAL" clId="{F321EA23-0CB0-41C2-BD2F-FFBB08E83A32}" dt="2023-11-28T00:59:14.317" v="3674"/>
          <ac:spMkLst>
            <pc:docMk/>
            <pc:sldMk cId="2949680159" sldId="328"/>
            <ac:spMk id="12" creationId="{6731BAF0-1BE3-03D7-9AD7-25C01BF7C137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3" creationId="{A3914164-166B-7D30-16CD-45BF73B370C8}"/>
          </ac:spMkLst>
        </pc:spChg>
        <pc:spChg chg="mod">
          <ac:chgData name="Katie Schneider" userId="51859b39-d40f-48c9-b03c-d0c5eb453820" providerId="ADAL" clId="{F321EA23-0CB0-41C2-BD2F-FFBB08E83A32}" dt="2023-11-28T00:59:14.317" v="3674"/>
          <ac:spMkLst>
            <pc:docMk/>
            <pc:sldMk cId="2949680159" sldId="328"/>
            <ac:spMk id="14" creationId="{5CBD7A12-3F40-AFDA-2B5C-7F451B482D7D}"/>
          </ac:spMkLst>
        </pc:spChg>
        <pc:spChg chg="mod">
          <ac:chgData name="Katie Schneider" userId="51859b39-d40f-48c9-b03c-d0c5eb453820" providerId="ADAL" clId="{F321EA23-0CB0-41C2-BD2F-FFBB08E83A32}" dt="2023-11-28T00:59:14.317" v="3674"/>
          <ac:spMkLst>
            <pc:docMk/>
            <pc:sldMk cId="2949680159" sldId="328"/>
            <ac:spMk id="15" creationId="{24374488-3D00-F482-7D4D-E8214595760D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6" creationId="{1A483B43-F70D-B0F5-240F-3EDD45AD6F0D}"/>
          </ac:spMkLst>
        </pc:spChg>
        <pc:spChg chg="mod">
          <ac:chgData name="Katie Schneider" userId="51859b39-d40f-48c9-b03c-d0c5eb453820" providerId="ADAL" clId="{F321EA23-0CB0-41C2-BD2F-FFBB08E83A32}" dt="2023-11-28T00:59:14.317" v="3674"/>
          <ac:spMkLst>
            <pc:docMk/>
            <pc:sldMk cId="2949680159" sldId="328"/>
            <ac:spMk id="17" creationId="{7601A6E7-5C64-2ED5-D87F-D88C451D480C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8" creationId="{3BCD5D1A-398D-D991-8560-91D47E84AE9C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9" creationId="{2D09FB65-8B08-363C-FCA9-2D234F34DED6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20" creationId="{C317E784-8A4C-F66E-C6F8-B5CF7F22352C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21" creationId="{5D442233-D0BE-0A36-87CA-B56082561CC2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22" creationId="{07E91311-2400-0860-D3B3-850C1133CC9E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23" creationId="{01E04511-10C2-9E90-85F6-0233CB73E2CE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24" creationId="{2C4C8DB9-AE62-EA93-CF6A-4CBD686CF58F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25" creationId="{B02526D7-1D07-0BBB-020E-51981893EFC3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26" creationId="{43193C33-FFAE-CD5A-8E31-2AE872888912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27" creationId="{36D2874C-FF99-BF93-EA46-6A24EC5BE0B3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29" creationId="{301467B6-D5F1-DD62-8923-AD846502B36B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30" creationId="{8500379A-7A1F-E9E2-86FA-B15808A9D741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32" creationId="{83DB7657-C66F-8596-A807-A619D86EAC43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34" creationId="{0CE1FF2C-F68D-F2D3-547D-1FCC76E32E44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35" creationId="{10898E89-9781-DD5B-9CF7-D75A186C385D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36" creationId="{D2C46E09-3759-26EE-4162-81E69B619372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37" creationId="{C0F8CEA7-A23F-C718-0E78-069514C4E4E9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38" creationId="{62CD4880-7023-FD63-28EF-6B021DBC92F5}"/>
          </ac:spMkLst>
        </pc:spChg>
        <pc:spChg chg="mod topLvl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40" creationId="{7D4A6E85-0729-D0A6-E91E-9794A19CDEB3}"/>
          </ac:spMkLst>
        </pc:spChg>
        <pc:spChg chg="mod topLvl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41" creationId="{6CEA4141-4A09-1AE4-4394-5C62269402B5}"/>
          </ac:spMkLst>
        </pc:spChg>
        <pc:spChg chg="mod topLvl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42" creationId="{344E8E7F-7938-123B-CE16-5C00F234E0DD}"/>
          </ac:spMkLst>
        </pc:spChg>
        <pc:spChg chg="mod topLvl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43" creationId="{3B6C5031-CFF6-2515-A40B-DDC9D7E45B7C}"/>
          </ac:spMkLst>
        </pc:spChg>
        <pc:spChg chg="mod topLvl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44" creationId="{3299B14D-8036-4D81-94C9-E1EF29B86851}"/>
          </ac:spMkLst>
        </pc:spChg>
        <pc:spChg chg="mod topLvl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45" creationId="{F811F585-45D7-6742-9DF4-2C8FF4F06FDC}"/>
          </ac:spMkLst>
        </pc:spChg>
        <pc:spChg chg="mod topLvl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46" creationId="{295592A4-E4A2-8CA3-1589-8BA969EB088C}"/>
          </ac:spMkLst>
        </pc:spChg>
        <pc:spChg chg="mod topLvl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47" creationId="{20E67F3E-3F06-0D64-ACB1-6F00A6477F38}"/>
          </ac:spMkLst>
        </pc:spChg>
        <pc:spChg chg="mod topLvl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48" creationId="{11B872E4-52D9-EAB3-7337-7098BE843BF6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49" creationId="{648D8A7E-9052-4B08-D408-C03BDAA1442B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0" creationId="{1E85B800-7806-DEFE-519E-4A33401E0BBD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1" creationId="{A8C3442E-52AC-B47B-6701-DE637D873984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2" creationId="{1DFE0955-1541-CF29-B944-CCF109ED6343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3" creationId="{B51C01F0-09F2-3818-E2BC-83DE788817D6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4" creationId="{30DDFDF4-F2EB-15E7-F5EF-3D4C3481BD42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5" creationId="{9A07BA87-57AA-B329-AF3D-24A51FB95170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6" creationId="{89DDAF63-8718-3607-CF8C-4D9B9E442DDC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7" creationId="{1FE30BF1-37CD-6477-C5C5-2A69D0E9C41D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8" creationId="{7391AA81-3273-0C4B-5037-201B87F7BB8E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59" creationId="{EB14A455-59FA-40DC-AC8F-8E6E6A1E3663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60" creationId="{DEA85B98-A57C-82B8-8B8B-EB78B4C4E6E8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61" creationId="{324DF8F6-481C-2F12-9699-1783655DA03E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62" creationId="{1E36BFEE-9282-055F-3E0B-1F6EDD2A7FD1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63" creationId="{D9897DE9-6E1F-8520-3C5A-2B025E07CCC9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64" creationId="{D6FAE0C6-D06E-88A0-7CEA-2B5C12E327EC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65" creationId="{207DDD26-789F-C3FA-44BC-6B207B2B27EA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66" creationId="{973660E3-0004-8C4C-8765-CB2072163BEF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67" creationId="{89A2FDE1-C110-AF91-C269-2FAEEA12BA2B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68" creationId="{E6F4AE3C-8BF3-257F-5D8C-7EF6A2C321E5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69" creationId="{BF32B7F5-B461-A6AB-0EC0-E2A9452FB2C1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0" creationId="{A23B572A-E294-BFAC-7B26-5EB39E6B137C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1" creationId="{F6AC8A4B-45AE-2AAA-08EB-1F72A5124435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2" creationId="{8B0073F1-D516-B480-04DF-A4D25812616B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3" creationId="{BD5436D7-34F6-0056-9762-6E6B7FB925AC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4" creationId="{EDDB78B7-57F9-083B-4875-B0A10C5E2810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5" creationId="{D255245A-C926-A70C-A832-393B8EE91FD7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6" creationId="{C4F82594-695F-5D20-3C1A-0C7C1E44CCFC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7" creationId="{79BC854E-95D9-8CFD-7E3E-19AB6DDA054F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8" creationId="{042CBC8A-9ADC-4335-0B7E-2B857213D6D0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79" creationId="{BCBD815A-21FF-D6A6-7529-6299054AA75F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80" creationId="{0261D8DB-E900-CE2D-0BA0-A7B1B81C2E3D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81" creationId="{0CB5DD34-E603-CACD-2891-12070073CA55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82" creationId="{AE3B91CF-F09F-04EE-3F5A-9D9947B0422A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83" creationId="{41DE3E49-3985-BC73-9AA4-E8D4610667A4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84" creationId="{FCB27DA1-F946-72BA-24A3-7E1E4803B568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85" creationId="{9F37C32A-B661-70CD-1890-8D47C71ADE42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86" creationId="{D4B79C7D-F863-B6F6-757D-C73019949FFD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87" creationId="{7C33590B-2315-2317-2FE3-13967A848EB0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88" creationId="{523E9435-07CB-8E6D-9C61-649526883286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89" creationId="{05BF73C3-9D83-31A8-E7DB-B8861765A2AA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90" creationId="{4A7651C4-23FA-4ABC-FD66-D14F6081F554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91" creationId="{402B8AE5-9DFB-8339-815A-19F3C06C1F8E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92" creationId="{4693072E-6576-6494-8242-DE9A2EB36FB2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93" creationId="{C46B20D2-92E2-A1AC-201F-425DB4E417B8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94" creationId="{51523379-9BED-0477-337A-2F0296DE4184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95" creationId="{CE3529EC-1F86-4841-89A7-CD4178A7EC88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96" creationId="{D9FA28BC-0E05-BC58-03AC-24783F7E579B}"/>
          </ac:spMkLst>
        </pc:spChg>
        <pc:spChg chg="mod topLvl">
          <ac:chgData name="Katie Schneider" userId="51859b39-d40f-48c9-b03c-d0c5eb453820" providerId="ADAL" clId="{F321EA23-0CB0-41C2-BD2F-FFBB08E83A32}" dt="2023-11-28T00:59:40.414" v="3679" actId="165"/>
          <ac:spMkLst>
            <pc:docMk/>
            <pc:sldMk cId="2949680159" sldId="328"/>
            <ac:spMk id="98" creationId="{23E7F812-4881-B0F0-951F-0F71957B8A44}"/>
          </ac:spMkLst>
        </pc:spChg>
        <pc:spChg chg="mod topLvl">
          <ac:chgData name="Katie Schneider" userId="51859b39-d40f-48c9-b03c-d0c5eb453820" providerId="ADAL" clId="{F321EA23-0CB0-41C2-BD2F-FFBB08E83A32}" dt="2023-11-28T00:59:40.414" v="3679" actId="165"/>
          <ac:spMkLst>
            <pc:docMk/>
            <pc:sldMk cId="2949680159" sldId="328"/>
            <ac:spMk id="99" creationId="{FCD17152-F147-F1A0-23DE-294914289B3A}"/>
          </ac:spMkLst>
        </pc:spChg>
        <pc:spChg chg="mod topLvl">
          <ac:chgData name="Katie Schneider" userId="51859b39-d40f-48c9-b03c-d0c5eb453820" providerId="ADAL" clId="{F321EA23-0CB0-41C2-BD2F-FFBB08E83A32}" dt="2023-11-28T01:12:53.429" v="3827" actId="20577"/>
          <ac:spMkLst>
            <pc:docMk/>
            <pc:sldMk cId="2949680159" sldId="328"/>
            <ac:spMk id="101" creationId="{4E86A027-F0EA-DE80-164E-8792754BA471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102" creationId="{8D8AABA2-089B-37BA-CF46-8599AE906C5C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103" creationId="{075AC06C-F88A-1D7C-4934-32BBCF1FF807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104" creationId="{A0C9ECB1-8F67-CE80-DF7E-5BD7700FEED4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106" creationId="{2902296C-4C82-09DA-30AC-EB9A1D68AC70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107" creationId="{E040F9C6-637B-E658-5025-3E43CEE084B8}"/>
          </ac:spMkLst>
        </pc:spChg>
        <pc:spChg chg="mod">
          <ac:chgData name="Katie Schneider" userId="51859b39-d40f-48c9-b03c-d0c5eb453820" providerId="ADAL" clId="{F321EA23-0CB0-41C2-BD2F-FFBB08E83A32}" dt="2023-11-28T00:36:02.147" v="2919"/>
          <ac:spMkLst>
            <pc:docMk/>
            <pc:sldMk cId="2949680159" sldId="328"/>
            <ac:spMk id="109" creationId="{5CF02D93-443A-39FF-5C8A-4A7BE850FE34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10" creationId="{52D190A0-D484-F33F-2690-C87E38FAA3D3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11" creationId="{D57689AC-AE49-1ADB-2D93-3B2BD36E8546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12" creationId="{0F42A8C1-E2F0-7D34-FDFD-44D598C83999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13" creationId="{981F8C71-2708-0125-523E-B9B9DD73815F}"/>
          </ac:spMkLst>
        </pc:spChg>
        <pc:spChg chg="del mod topLvl">
          <ac:chgData name="Katie Schneider" userId="51859b39-d40f-48c9-b03c-d0c5eb453820" providerId="ADAL" clId="{F321EA23-0CB0-41C2-BD2F-FFBB08E83A32}" dt="2023-11-28T01:15:06.427" v="3831" actId="478"/>
          <ac:spMkLst>
            <pc:docMk/>
            <pc:sldMk cId="2949680159" sldId="328"/>
            <ac:spMk id="115" creationId="{9E3DF319-C0A4-3A1A-7152-2FF892BCDDEF}"/>
          </ac:spMkLst>
        </pc:spChg>
        <pc:spChg chg="del mod topLvl">
          <ac:chgData name="Katie Schneider" userId="51859b39-d40f-48c9-b03c-d0c5eb453820" providerId="ADAL" clId="{F321EA23-0CB0-41C2-BD2F-FFBB08E83A32}" dt="2023-11-28T01:15:06.427" v="3831" actId="478"/>
          <ac:spMkLst>
            <pc:docMk/>
            <pc:sldMk cId="2949680159" sldId="328"/>
            <ac:spMk id="116" creationId="{A0213256-43A6-CE74-C0E7-FAB64D5223DD}"/>
          </ac:spMkLst>
        </pc:spChg>
        <pc:spChg chg="del mod topLvl">
          <ac:chgData name="Katie Schneider" userId="51859b39-d40f-48c9-b03c-d0c5eb453820" providerId="ADAL" clId="{F321EA23-0CB0-41C2-BD2F-FFBB08E83A32}" dt="2023-11-28T01:15:06.427" v="3831" actId="478"/>
          <ac:spMkLst>
            <pc:docMk/>
            <pc:sldMk cId="2949680159" sldId="328"/>
            <ac:spMk id="118" creationId="{D6EB98FB-F1DF-3D83-0324-7F5945211523}"/>
          </ac:spMkLst>
        </pc:spChg>
        <pc:spChg chg="mod topLvl">
          <ac:chgData name="Katie Schneider" userId="51859b39-d40f-48c9-b03c-d0c5eb453820" providerId="ADAL" clId="{F321EA23-0CB0-41C2-BD2F-FFBB08E83A32}" dt="2023-11-28T00:37:13.914" v="2936" actId="164"/>
          <ac:spMkLst>
            <pc:docMk/>
            <pc:sldMk cId="2949680159" sldId="328"/>
            <ac:spMk id="120" creationId="{06A94F7E-88D5-DA3C-1323-1CD1F0BF8777}"/>
          </ac:spMkLst>
        </pc:spChg>
        <pc:spChg chg="mod topLvl">
          <ac:chgData name="Katie Schneider" userId="51859b39-d40f-48c9-b03c-d0c5eb453820" providerId="ADAL" clId="{F321EA23-0CB0-41C2-BD2F-FFBB08E83A32}" dt="2023-11-28T00:37:13.914" v="2936" actId="164"/>
          <ac:spMkLst>
            <pc:docMk/>
            <pc:sldMk cId="2949680159" sldId="328"/>
            <ac:spMk id="121" creationId="{15C670DA-F9D5-4481-48B1-F12C8DFE1C06}"/>
          </ac:spMkLst>
        </pc:spChg>
        <pc:spChg chg="mod topLvl">
          <ac:chgData name="Katie Schneider" userId="51859b39-d40f-48c9-b03c-d0c5eb453820" providerId="ADAL" clId="{F321EA23-0CB0-41C2-BD2F-FFBB08E83A32}" dt="2023-11-28T00:37:13.914" v="2936" actId="164"/>
          <ac:spMkLst>
            <pc:docMk/>
            <pc:sldMk cId="2949680159" sldId="328"/>
            <ac:spMk id="122" creationId="{FB3E27BC-D42E-CB5D-6394-548665FB9C28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23" creationId="{55711A97-91F8-D9E8-FC08-10B2131BB7FB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24" creationId="{D695BA64-173F-AE95-5155-A021359BD7FA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25" creationId="{645D4A18-31A0-1DC7-699E-5111499FB29D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26" creationId="{B037F24B-6328-BA18-BFAD-360D85DB9424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27" creationId="{0A092A74-D23F-22C8-04B9-B64E3E9CA8B0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28" creationId="{DE9B19D4-0B80-68FE-3603-E6F49D3E9690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29" creationId="{04B6E81A-68EC-4806-A6C3-7373E2E46136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0" creationId="{379643CE-23BC-104E-A6AD-735BD3667C1A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1" creationId="{C142F499-67CE-7BDF-4E81-61B67991A7E1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2" creationId="{7576377C-FF02-9D00-3968-75CD2F1E8D62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3" creationId="{29B674BB-B3A6-FEB9-EC93-A495A6519BBB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4" creationId="{79669B94-68E4-4540-5282-8C329EE029BA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5" creationId="{0C749A80-FFF3-254E-47FD-1FBD1DDC0E8A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6" creationId="{71718A45-C000-F191-E59B-C6A10E084B2C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7" creationId="{8276D7A0-3A4F-8E2E-F78D-4D5C36B70AE1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8" creationId="{4C5A7548-4F87-5F37-DC59-AA3AE5BF5792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39" creationId="{814F3956-ACDE-EDFC-8AC3-4AB5B0D8CFD2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40" creationId="{035106FD-8F21-9520-28DE-2BECA07513F8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41" creationId="{E6D42BB4-6442-68D5-D2B2-98073A70FA3F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42" creationId="{0F55F0E8-ECF6-49EA-164B-9C6B15E6396F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43" creationId="{956259E8-985E-9A3A-EDE8-B2A56DBBFD0F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44" creationId="{6F849127-8346-3A6E-51D0-D15086D06448}"/>
          </ac:spMkLst>
        </pc:spChg>
        <pc:spChg chg="mod topLvl">
          <ac:chgData name="Katie Schneider" userId="51859b39-d40f-48c9-b03c-d0c5eb453820" providerId="ADAL" clId="{F321EA23-0CB0-41C2-BD2F-FFBB08E83A32}" dt="2023-11-28T00:40:00.031" v="3099" actId="164"/>
          <ac:spMkLst>
            <pc:docMk/>
            <pc:sldMk cId="2949680159" sldId="328"/>
            <ac:spMk id="145" creationId="{F39E0AD6-6C8A-4F96-AD89-6EFCE406B82D}"/>
          </ac:spMkLst>
        </pc:spChg>
        <pc:spChg chg="mod topLvl">
          <ac:chgData name="Katie Schneider" userId="51859b39-d40f-48c9-b03c-d0c5eb453820" providerId="ADAL" clId="{F321EA23-0CB0-41C2-BD2F-FFBB08E83A32}" dt="2023-11-28T00:59:32.873" v="3677" actId="165"/>
          <ac:spMkLst>
            <pc:docMk/>
            <pc:sldMk cId="2949680159" sldId="328"/>
            <ac:spMk id="147" creationId="{11C0754C-FF44-C6C9-A575-1D84289DFF01}"/>
          </ac:spMkLst>
        </pc:spChg>
        <pc:spChg chg="mod topLvl">
          <ac:chgData name="Katie Schneider" userId="51859b39-d40f-48c9-b03c-d0c5eb453820" providerId="ADAL" clId="{F321EA23-0CB0-41C2-BD2F-FFBB08E83A32}" dt="2023-11-28T00:59:32.873" v="3677" actId="165"/>
          <ac:spMkLst>
            <pc:docMk/>
            <pc:sldMk cId="2949680159" sldId="328"/>
            <ac:spMk id="148" creationId="{78A68A2F-472F-DF76-6944-985F710AE47F}"/>
          </ac:spMkLst>
        </pc:spChg>
        <pc:spChg chg="mod topLvl">
          <ac:chgData name="Katie Schneider" userId="51859b39-d40f-48c9-b03c-d0c5eb453820" providerId="ADAL" clId="{F321EA23-0CB0-41C2-BD2F-FFBB08E83A32}" dt="2023-11-28T01:01:57.080" v="3712" actId="20577"/>
          <ac:spMkLst>
            <pc:docMk/>
            <pc:sldMk cId="2949680159" sldId="328"/>
            <ac:spMk id="150" creationId="{F11DDD99-4700-F3F9-B7E4-06BC86A00C00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51" creationId="{4FF8321C-C675-5DC6-676D-0FD2CFB7843A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52" creationId="{817EBBEC-CB8D-7C09-60D3-AA1F1EF141E3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53" creationId="{AFBD9B65-7B50-75C0-BD52-F5C02DD6C4F1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54" creationId="{ADB8143C-85BF-4FB5-73CD-2C791156A6A8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55" creationId="{2DC76D9C-A2E3-1059-4F4A-FA9BB52A0D0D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56" creationId="{D8582ABD-4CA2-7F1D-584F-05B4437E06A1}"/>
          </ac:spMkLst>
        </pc:spChg>
        <pc:spChg chg="add del mod">
          <ac:chgData name="Katie Schneider" userId="51859b39-d40f-48c9-b03c-d0c5eb453820" providerId="ADAL" clId="{F321EA23-0CB0-41C2-BD2F-FFBB08E83A32}" dt="2023-11-28T00:36:03.753" v="2920"/>
          <ac:spMkLst>
            <pc:docMk/>
            <pc:sldMk cId="2949680159" sldId="328"/>
            <ac:spMk id="157" creationId="{33393DDE-6042-36BF-12D6-8E59710E2996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59" creationId="{DFF3FE02-47E3-6301-3057-AA0CB109FF25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0" creationId="{EB4DC25F-5378-16D0-3CB1-A6429B54B137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1" creationId="{C47EDF90-82DD-FAE3-F3A7-5FBD9D08B2D3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2" creationId="{D1E8526F-5822-BC27-49DD-B55DA6783999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3" creationId="{FC1AEF4B-CD22-C099-30E2-587F0D4DAF68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4" creationId="{25828D2C-FB55-1260-9652-5F00998635BB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5" creationId="{05F7AB11-4AA2-D7C3-6FEA-71787468282A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6" creationId="{4F826D96-DED5-7728-B6EF-11CC1CFCBC25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7" creationId="{DA14FB90-D268-E9DF-6907-A93081FA56B5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8" creationId="{3E693B70-5A95-E925-05B8-78B9EFE33E73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69" creationId="{D6592741-AD4D-1F22-93E7-18A4887FD19C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70" creationId="{CC4CD8F1-51A8-0F0E-BB79-E1E76D5C10CD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71" creationId="{32BC5566-4A10-6D95-A049-DB57E6F8D85F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72" creationId="{59D0C391-8083-BE2A-C03C-EC968F2B1F86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73" creationId="{53DF2177-E143-379B-E3B8-07DF13041479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74" creationId="{FFA85063-930A-B4B1-0674-638B834F47A9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75" creationId="{EA8447DF-C64B-B8F6-BBA7-103BA511E6DD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76" creationId="{A2006453-589F-08AD-1B4B-AA6FBEF61AAB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77" creationId="{B302D679-A8B0-D19D-5713-C903E159824C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78" creationId="{0C26BB7D-7669-D46C-BAC8-859DA9896C57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179" creationId="{8B4FF75C-8859-97D4-FFF0-C87DEE0C94D2}"/>
          </ac:spMkLst>
        </pc:spChg>
        <pc:spChg chg="mod topLvl">
          <ac:chgData name="Katie Schneider" userId="51859b39-d40f-48c9-b03c-d0c5eb453820" providerId="ADAL" clId="{F321EA23-0CB0-41C2-BD2F-FFBB08E83A32}" dt="2023-11-28T00:49:02.568" v="3249" actId="164"/>
          <ac:spMkLst>
            <pc:docMk/>
            <pc:sldMk cId="2949680159" sldId="328"/>
            <ac:spMk id="180" creationId="{9E224CFC-91AE-5A7C-4E66-4614A98E4711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81" creationId="{78C036D0-2583-4EFF-E149-889BB2D4AA59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82" creationId="{C53AFD2F-49D9-5FF2-0C68-BF671CBF1528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83" creationId="{390F3C0B-CDD1-4F43-E53B-DC0E2A81114C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84" creationId="{E33027E3-04DD-736A-1163-FA774CC28FFB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85" creationId="{E998FF50-EABB-A74C-40BB-54BFCA31BBA4}"/>
          </ac:spMkLst>
        </pc:spChg>
        <pc:spChg chg="mod">
          <ac:chgData name="Katie Schneider" userId="51859b39-d40f-48c9-b03c-d0c5eb453820" providerId="ADAL" clId="{F321EA23-0CB0-41C2-BD2F-FFBB08E83A32}" dt="2023-11-28T00:36:14.410" v="2921"/>
          <ac:spMkLst>
            <pc:docMk/>
            <pc:sldMk cId="2949680159" sldId="328"/>
            <ac:spMk id="186" creationId="{B6BC2C99-6A1A-BC35-B65F-09C908D010EE}"/>
          </ac:spMkLst>
        </pc:spChg>
        <pc:spChg chg="mod">
          <ac:chgData name="Katie Schneider" userId="51859b39-d40f-48c9-b03c-d0c5eb453820" providerId="ADAL" clId="{F321EA23-0CB0-41C2-BD2F-FFBB08E83A32}" dt="2023-11-28T00:38:38.983" v="3089"/>
          <ac:spMkLst>
            <pc:docMk/>
            <pc:sldMk cId="2949680159" sldId="328"/>
            <ac:spMk id="189" creationId="{7B51927C-FA23-58FA-335D-9C35A82A7BEF}"/>
          </ac:spMkLst>
        </pc:spChg>
        <pc:spChg chg="mod">
          <ac:chgData name="Katie Schneider" userId="51859b39-d40f-48c9-b03c-d0c5eb453820" providerId="ADAL" clId="{F321EA23-0CB0-41C2-BD2F-FFBB08E83A32}" dt="2023-11-28T00:38:38.983" v="3089"/>
          <ac:spMkLst>
            <pc:docMk/>
            <pc:sldMk cId="2949680159" sldId="328"/>
            <ac:spMk id="190" creationId="{56B1C422-30BA-16A6-C2A5-4FBFEB709CEF}"/>
          </ac:spMkLst>
        </pc:spChg>
        <pc:spChg chg="mod">
          <ac:chgData name="Katie Schneider" userId="51859b39-d40f-48c9-b03c-d0c5eb453820" providerId="ADAL" clId="{F321EA23-0CB0-41C2-BD2F-FFBB08E83A32}" dt="2023-11-28T00:38:38.983" v="3089"/>
          <ac:spMkLst>
            <pc:docMk/>
            <pc:sldMk cId="2949680159" sldId="328"/>
            <ac:spMk id="191" creationId="{4182A00C-36C7-8C89-1D71-4753F88BD56D}"/>
          </ac:spMkLst>
        </pc:spChg>
        <pc:spChg chg="mod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194" creationId="{3945FB6B-4D98-5C21-AB4F-C447421D5B98}"/>
          </ac:spMkLst>
        </pc:spChg>
        <pc:spChg chg="mod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195" creationId="{4F55C207-0C42-4CF3-5FCF-3B779EB288D1}"/>
          </ac:spMkLst>
        </pc:spChg>
        <pc:spChg chg="mod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196" creationId="{2A5649C2-D59A-F91B-20C6-C66F178BA7B5}"/>
          </ac:spMkLst>
        </pc:spChg>
        <pc:spChg chg="mod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197" creationId="{CBAAED93-306B-631B-4184-C25CFD6169AD}"/>
          </ac:spMkLst>
        </pc:spChg>
        <pc:spChg chg="mod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198" creationId="{953087DD-CFA0-FC95-48B3-5895A561E03E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199" creationId="{97BC52F7-6444-F8B2-B4A3-564DEEC2E5A0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200" creationId="{84C64FBC-9A22-3476-3054-53776C20FE38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201" creationId="{1EB7373A-4AC5-2BAA-CE63-2E0AC51F5569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202" creationId="{D66CAC1E-44F7-AAAB-4C94-2A5DEE715ED1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203" creationId="{030F2391-0512-2CBF-0DD0-A703009B136F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204" creationId="{4422EB22-E64B-8E67-2F7F-B7EF18E01929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205" creationId="{2E7073A4-1A69-0EED-1287-72449CA3E3B3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206" creationId="{149BD97E-BF6A-9E2F-6CC6-4DA833DABD0A}"/>
          </ac:spMkLst>
        </pc:spChg>
        <pc:spChg chg="del">
          <ac:chgData name="Katie Schneider" userId="51859b39-d40f-48c9-b03c-d0c5eb453820" providerId="ADAL" clId="{F321EA23-0CB0-41C2-BD2F-FFBB08E83A32}" dt="2023-11-28T00:35:53.932" v="2918" actId="478"/>
          <ac:spMkLst>
            <pc:docMk/>
            <pc:sldMk cId="2949680159" sldId="328"/>
            <ac:spMk id="207" creationId="{1CBAE33D-06A9-CBAA-2039-C783FDEBF77D}"/>
          </ac:spMkLst>
        </pc:spChg>
        <pc:spChg chg="mod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208" creationId="{74D52C3A-85C1-1CFB-39FB-E307D84167EB}"/>
          </ac:spMkLst>
        </pc:spChg>
        <pc:spChg chg="mod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209" creationId="{70FD0001-DFC2-81B7-F69C-A3B631E57765}"/>
          </ac:spMkLst>
        </pc:spChg>
        <pc:spChg chg="mod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210" creationId="{A250923E-2325-6CFC-C3E6-51A976B04E23}"/>
          </ac:spMkLst>
        </pc:spChg>
        <pc:spChg chg="mod">
          <ac:chgData name="Katie Schneider" userId="51859b39-d40f-48c9-b03c-d0c5eb453820" providerId="ADAL" clId="{F321EA23-0CB0-41C2-BD2F-FFBB08E83A32}" dt="2023-11-28T00:46:58.819" v="3218" actId="165"/>
          <ac:spMkLst>
            <pc:docMk/>
            <pc:sldMk cId="2949680159" sldId="328"/>
            <ac:spMk id="211" creationId="{91B0E3E8-197E-A58D-3DE0-1AEA23114FD8}"/>
          </ac:spMkLst>
        </pc:spChg>
        <pc:spChg chg="add mod">
          <ac:chgData name="Katie Schneider" userId="51859b39-d40f-48c9-b03c-d0c5eb453820" providerId="ADAL" clId="{F321EA23-0CB0-41C2-BD2F-FFBB08E83A32}" dt="2023-11-28T00:40:58.421" v="3106" actId="164"/>
          <ac:spMkLst>
            <pc:docMk/>
            <pc:sldMk cId="2949680159" sldId="328"/>
            <ac:spMk id="214" creationId="{C45C3F4A-D8E7-34F4-E618-76D71870ABCD}"/>
          </ac:spMkLst>
        </pc:spChg>
        <pc:spChg chg="add mod">
          <ac:chgData name="Katie Schneider" userId="51859b39-d40f-48c9-b03c-d0c5eb453820" providerId="ADAL" clId="{F321EA23-0CB0-41C2-BD2F-FFBB08E83A32}" dt="2023-11-28T00:40:58.421" v="3106" actId="164"/>
          <ac:spMkLst>
            <pc:docMk/>
            <pc:sldMk cId="2949680159" sldId="328"/>
            <ac:spMk id="215" creationId="{956FE5CB-C9C5-799E-2E89-EDC3DFE7D0CB}"/>
          </ac:spMkLst>
        </pc:spChg>
        <pc:spChg chg="add mod">
          <ac:chgData name="Katie Schneider" userId="51859b39-d40f-48c9-b03c-d0c5eb453820" providerId="ADAL" clId="{F321EA23-0CB0-41C2-BD2F-FFBB08E83A32}" dt="2023-11-28T00:40:58.421" v="3106" actId="164"/>
          <ac:spMkLst>
            <pc:docMk/>
            <pc:sldMk cId="2949680159" sldId="328"/>
            <ac:spMk id="216" creationId="{4C5F4C7D-D154-0E73-9EBA-9344CD01D1E2}"/>
          </ac:spMkLst>
        </pc:spChg>
        <pc:spChg chg="add mod">
          <ac:chgData name="Katie Schneider" userId="51859b39-d40f-48c9-b03c-d0c5eb453820" providerId="ADAL" clId="{F321EA23-0CB0-41C2-BD2F-FFBB08E83A32}" dt="2023-11-28T00:40:58.421" v="3106" actId="164"/>
          <ac:spMkLst>
            <pc:docMk/>
            <pc:sldMk cId="2949680159" sldId="328"/>
            <ac:spMk id="217" creationId="{19DDE608-AF3A-8E18-CC75-40385020D730}"/>
          </ac:spMkLst>
        </pc:spChg>
        <pc:spChg chg="add mod">
          <ac:chgData name="Katie Schneider" userId="51859b39-d40f-48c9-b03c-d0c5eb453820" providerId="ADAL" clId="{F321EA23-0CB0-41C2-BD2F-FFBB08E83A32}" dt="2023-11-28T00:40:58.421" v="3106" actId="164"/>
          <ac:spMkLst>
            <pc:docMk/>
            <pc:sldMk cId="2949680159" sldId="328"/>
            <ac:spMk id="218" creationId="{2F160EFF-2D9E-642D-92AE-359962C2A8CA}"/>
          </ac:spMkLst>
        </pc:spChg>
        <pc:spChg chg="add mod">
          <ac:chgData name="Katie Schneider" userId="51859b39-d40f-48c9-b03c-d0c5eb453820" providerId="ADAL" clId="{F321EA23-0CB0-41C2-BD2F-FFBB08E83A32}" dt="2023-11-28T00:40:58.421" v="3106" actId="164"/>
          <ac:spMkLst>
            <pc:docMk/>
            <pc:sldMk cId="2949680159" sldId="328"/>
            <ac:spMk id="219" creationId="{9FA19DBB-EE52-D546-C88F-73A78830F758}"/>
          </ac:spMkLst>
        </pc:spChg>
        <pc:spChg chg="add mod">
          <ac:chgData name="Katie Schneider" userId="51859b39-d40f-48c9-b03c-d0c5eb453820" providerId="ADAL" clId="{F321EA23-0CB0-41C2-BD2F-FFBB08E83A32}" dt="2023-11-28T00:40:58.421" v="3106" actId="164"/>
          <ac:spMkLst>
            <pc:docMk/>
            <pc:sldMk cId="2949680159" sldId="328"/>
            <ac:spMk id="220" creationId="{7B83BBFF-56B3-EFBF-EE4F-27B21C4A9C1C}"/>
          </ac:spMkLst>
        </pc:spChg>
        <pc:spChg chg="add mod">
          <ac:chgData name="Katie Schneider" userId="51859b39-d40f-48c9-b03c-d0c5eb453820" providerId="ADAL" clId="{F321EA23-0CB0-41C2-BD2F-FFBB08E83A32}" dt="2023-11-28T00:40:58.421" v="3106" actId="164"/>
          <ac:spMkLst>
            <pc:docMk/>
            <pc:sldMk cId="2949680159" sldId="328"/>
            <ac:spMk id="221" creationId="{BF4C8EE3-B4D8-D495-7FC6-EC713CB93BFF}"/>
          </ac:spMkLst>
        </pc:spChg>
        <pc:spChg chg="add mod">
          <ac:chgData name="Katie Schneider" userId="51859b39-d40f-48c9-b03c-d0c5eb453820" providerId="ADAL" clId="{F321EA23-0CB0-41C2-BD2F-FFBB08E83A32}" dt="2023-11-28T00:40:58.421" v="3106" actId="164"/>
          <ac:spMkLst>
            <pc:docMk/>
            <pc:sldMk cId="2949680159" sldId="328"/>
            <ac:spMk id="222" creationId="{E12975E7-99E0-8993-3A69-6957A1F919AC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27" creationId="{7F9BBEBE-5DAF-D0B3-2B4D-728FE31371B3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28" creationId="{15B42CE0-A1A2-6ED1-6A61-C45DEF4A9D80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29" creationId="{74DD2976-6364-5AD0-6D0A-333558480827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0" creationId="{42B36153-5D6A-7287-BDFE-A646720E3262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1" creationId="{A297EF6A-18E0-F5AE-590B-5CE56D099B5F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2" creationId="{2D4F6E75-F144-2999-EAB8-D887A3E1F69D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3" creationId="{475D826A-1335-BFA8-4378-E84B6713BD70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4" creationId="{965B68FB-69D6-3296-D7A9-8D941B81CB8C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5" creationId="{830E98B6-2F35-0A39-5B38-53D3B63FE488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6" creationId="{53206D33-E3EE-6CD8-8851-5DC077015E0F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7" creationId="{6AB7BEF7-7470-4241-3D06-024CC24D328E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8" creationId="{6FDE1768-EA49-8C4F-23AA-60126A44A9E9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39" creationId="{EF201FD1-A6CE-7D9D-82B6-E93EEF3C9283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0" creationId="{1EF185E0-AD35-2294-9C45-D7107B26E309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1" creationId="{1986C966-4A49-E0BF-C6FB-414E56A2C6F7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2" creationId="{0061386B-5559-FC02-38ED-9629A2D5CA87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3" creationId="{46675D9C-3CA9-8FD8-5901-80E061367BBC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4" creationId="{1E1B3198-5702-5B09-D513-3B33CA1E16F7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5" creationId="{BCECD7AA-953F-CF0E-3AC1-3414143206DD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6" creationId="{19F8B39E-5ED9-9720-3FF8-43C8E751F0B9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7" creationId="{296FEB63-826D-A097-4927-006D0927626E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8" creationId="{B2F24FA7-252B-FA1A-2D43-4D98371EA2FC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49" creationId="{B8CAF6B8-9C73-8896-22C5-2B34C362A342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50" creationId="{57898251-580F-C876-96F7-E7EF5F2D4218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51" creationId="{A4C1CFD3-F222-0472-61D1-E99AA0FFBBB9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52" creationId="{6DCF1695-BAFD-1042-4B58-E39EAA46FAB1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53" creationId="{9F52D354-5EAA-10AC-963B-322817A77A73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54" creationId="{1F56D22B-B049-752F-A147-A3D9D8847A1A}"/>
          </ac:spMkLst>
        </pc:spChg>
        <pc:spChg chg="mod">
          <ac:chgData name="Katie Schneider" userId="51859b39-d40f-48c9-b03c-d0c5eb453820" providerId="ADAL" clId="{F321EA23-0CB0-41C2-BD2F-FFBB08E83A32}" dt="2023-11-28T00:52:04.115" v="3280"/>
          <ac:spMkLst>
            <pc:docMk/>
            <pc:sldMk cId="2949680159" sldId="328"/>
            <ac:spMk id="255" creationId="{36D30BF2-F353-DBC9-7B1A-26D88ED523E1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57" creationId="{2DB8FF65-7C9E-3A5A-5F42-B12E84135E2D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58" creationId="{2F744391-FC07-883E-77F9-026101715192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59" creationId="{BEA8D862-EA15-2191-7387-6626E02D2D21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0" creationId="{5240C928-1E69-9F65-BBFC-8E725FE67B4B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1" creationId="{B6E2DA3B-58E2-3A6E-737B-9F1CC0D8F0A8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2" creationId="{CB05D65E-BA23-8DFB-751C-EA1009E14436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3" creationId="{BD341FCF-C1A9-C9AF-F79E-F078ACA3DA96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4" creationId="{11C5352E-658D-34D7-1A37-7035DC69B497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5" creationId="{2DBEBDC4-1E5F-F6D9-C15C-13EF131A8A90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6" creationId="{EB809767-8E24-0926-6E91-B168E99CDB39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7" creationId="{3D9295FE-4F95-A88A-9803-E77CA762B191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8" creationId="{07259E8F-1A5E-B903-635C-4B012DA55B3D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69" creationId="{C2336AE5-A44E-70CE-6126-D2532B3AE2E8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0" creationId="{E31378EA-D7F2-6BD3-2D90-3B671A4637AF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1" creationId="{31AB39A6-96F2-1CFD-0490-C595E8A16F1E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2" creationId="{6B6858BD-DA9D-5964-7A8B-4E13226A5D3E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3" creationId="{760A0B10-3EF4-4F99-B702-C0682266EDD2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4" creationId="{2AC2C30A-D27E-B737-BC4C-387FED151B64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5" creationId="{FBCE0A8E-BC23-EBF1-E451-50CE5D840F4E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6" creationId="{F2D607C5-BA18-535E-661B-FA9AC886D6AC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7" creationId="{37AEB963-5F37-8628-6277-83FEEEE8F207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8" creationId="{CD66CC16-4648-5A93-1097-BE127241BC38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79" creationId="{F5526E45-D790-44EF-55AB-AE1BDB0F36A1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80" creationId="{32A9224E-D014-C218-08FD-3976376EEB84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81" creationId="{3445BA69-A842-7D63-5476-00F35E0E0CA6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82" creationId="{82A9B757-9297-C15A-1C72-708EDB481FE0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83" creationId="{177C8F10-20D0-96B7-DB7E-3A83D6513ED0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84" creationId="{5289F98B-59D9-5797-BC0F-F4D2877E3830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85" creationId="{FB2DF396-8D41-DCA7-B8EB-BC2E65B8AD04}"/>
          </ac:spMkLst>
        </pc:spChg>
        <pc:spChg chg="mod">
          <ac:chgData name="Katie Schneider" userId="51859b39-d40f-48c9-b03c-d0c5eb453820" providerId="ADAL" clId="{F321EA23-0CB0-41C2-BD2F-FFBB08E83A32}" dt="2023-11-28T00:53:33.344" v="3325"/>
          <ac:spMkLst>
            <pc:docMk/>
            <pc:sldMk cId="2949680159" sldId="328"/>
            <ac:spMk id="286" creationId="{7A62C5D4-0EB5-66C6-5792-88317A7BAF87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88" creationId="{1C5DA4A5-1455-9C37-43AB-DECE5D4F4DC9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89" creationId="{774D831F-1AF9-FD8A-2C0D-17B489629D4F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0" creationId="{1CF8E066-8934-1439-8B64-D892A7CBF3C6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1" creationId="{56622617-3B65-EC2E-F82E-4163425B2DA6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2" creationId="{6EEF8AC1-9372-0CBB-E386-24748F991373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3" creationId="{2679F4A3-2D56-B17A-7ECE-81839077A8F3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4" creationId="{83D6D05E-D6B2-C24C-9571-1D9661E88A3B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5" creationId="{51C37FCB-0D91-9B4C-70FE-C402834FA365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6" creationId="{0C2851DA-9277-4A06-F20F-22C8C078E488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7" creationId="{932DB42D-794B-0091-6DB4-4DFBFFA28391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8" creationId="{7D3E11E8-D78E-596C-674D-1C15655791F9}"/>
          </ac:spMkLst>
        </pc:spChg>
        <pc:spChg chg="mod or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299" creationId="{8B85006B-C295-DDFA-EB36-908863E9AE2B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0" creationId="{5A602A43-50DA-01EA-D782-F1976E3DB405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1" creationId="{9555F71E-A098-C2C5-326F-D75895EFAE6D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2" creationId="{3A7F192E-28AA-A554-7BF9-712A7F6D0982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3" creationId="{B9C06ECB-0050-640B-D439-E49C6263577B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4" creationId="{20EC9495-1F80-8241-1C5D-5162DE869743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5" creationId="{F86EA8FF-7FBC-8A05-4028-94CC156AEE22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6" creationId="{64D91126-3313-27E8-BA74-B138C3BADE5F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7" creationId="{48306E42-C0B2-45C3-21B8-A884357D5BC4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8" creationId="{C1A09BA5-B4F4-D504-0991-B6C9693821CF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09" creationId="{A14C998E-2060-ACCA-8002-ABAE372A8862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0" creationId="{5557FA24-C82C-F07D-DE00-560618AF126F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1" creationId="{9F7026FA-F51B-7631-FC5E-7483491FA669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2" creationId="{3732224C-B267-E8AE-8C22-033687A2AC3A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3" creationId="{944144F1-6D44-53C1-4FBF-59855BC083FF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4" creationId="{CFBBF7C7-8186-4028-11A4-E87D9D7ED03B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5" creationId="{72DBFA7C-189C-8842-D84B-C8086AF5889F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6" creationId="{BFE7FD5A-0544-0874-1C12-AD9D51143DA7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7" creationId="{BEEC2325-EB29-49DD-224F-0422F12BFE5E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8" creationId="{191F39D8-4C71-C6D0-713B-DED280BFFC98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19" creationId="{04471A7D-074E-6741-A0E0-7F493F3AA155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20" creationId="{102AD059-7644-C1B0-5966-3AF1487C52F1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21" creationId="{F96465A1-C562-D408-2FD6-8C3D5E9ADBCE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22" creationId="{E5DFDC55-9E3A-5C2E-BD8E-E9F0B828CF37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23" creationId="{A2A147C5-0A9C-E65E-30E5-DBA161F17882}"/>
          </ac:spMkLst>
        </pc:spChg>
        <pc:spChg chg="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324" creationId="{CD5E4D13-DF37-1709-684A-05D619326587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26" creationId="{75845CA3-16E3-A201-51AB-96148F639B82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27" creationId="{CE892944-182E-C9E4-708E-154B58D6CCAC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28" creationId="{AC8987F8-5129-BE65-9FF4-2CBCF09B174B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29" creationId="{C6FF7F28-E833-4A2C-1D57-BE30384F265A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0" creationId="{895FA010-DD60-400D-0E11-53EFB58B6660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1" creationId="{7AD03FC2-7B23-4F70-D1FA-EC5F84F586BD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2" creationId="{C1C7CE7A-75D7-65E2-6471-1720A6CB61C2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3" creationId="{F6796B57-2CA8-D26E-BA70-E426F099CA05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4" creationId="{0C668114-78CD-7047-DDF9-C7A1F571BBAD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5" creationId="{6E77AAE8-D1FA-DDB4-6A85-97C7A0AE6AB8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6" creationId="{888D3BB8-49E4-DDFB-DED5-08B6038B48B0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7" creationId="{529DD3FD-E3BC-E930-734D-2085B0546922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8" creationId="{2B488A87-047D-2340-21E4-91B27966980B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39" creationId="{0D46FE38-4A48-9043-D294-487D5B90178D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0" creationId="{93CE4645-8176-BA2C-2F02-FF4579B3BC8E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1" creationId="{AE1C1DEF-D36B-3226-EF1A-C23F1D2E1205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2" creationId="{5A23A8FF-3D2F-0D95-3558-C72D5D7D3EC1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3" creationId="{599E6925-A401-1156-C770-08E05E47A80C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4" creationId="{E9D81C37-B8DE-D0E1-1823-4C77700A748C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5" creationId="{02B67FEA-B5F8-B285-5A0F-A7C227EA9077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6" creationId="{CFA3F50E-A7DD-351F-889A-67B6B4C83DF3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7" creationId="{3CE0FC8C-ED36-5A90-FF14-205B8B95CFE8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8" creationId="{0E0C9383-4787-2F9E-209F-2078E5347662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49" creationId="{AB607D49-08B6-A1AF-8634-0211C44C4582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0" creationId="{9E8416A9-3CB5-7A14-0F6B-966FA91E23EF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1" creationId="{97D37749-C9C2-D3B7-E7D0-E1177920A3CF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2" creationId="{041427F6-1DF2-845A-DF82-9D07D72206C4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3" creationId="{AFB202BB-027A-31DB-F9C3-85FF7E3979D4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4" creationId="{1CFB6816-B35E-C769-C057-759162FE0955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5" creationId="{964B4558-790C-A4AF-F90E-432DF9A9FA51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6" creationId="{1C02C9BE-C984-9F39-38F8-087F439A3F08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7" creationId="{8AEE9992-AF0E-B05F-D6D7-C8453643FD71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8" creationId="{3A58FE0F-7BE7-E971-6FD9-B6C6B8D1D6FA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59" creationId="{066F8120-B44E-F1EE-FB3A-53B11F9027BF}"/>
          </ac:spMkLst>
        </pc:spChg>
        <pc:spChg chg="mod">
          <ac:chgData name="Katie Schneider" userId="51859b39-d40f-48c9-b03c-d0c5eb453820" providerId="ADAL" clId="{F321EA23-0CB0-41C2-BD2F-FFBB08E83A32}" dt="2023-11-28T00:57:44.114" v="3574"/>
          <ac:spMkLst>
            <pc:docMk/>
            <pc:sldMk cId="2949680159" sldId="328"/>
            <ac:spMk id="360" creationId="{13D44A3E-BBDC-BCA7-3B63-4E3C6B604304}"/>
          </ac:spMkLst>
        </pc:spChg>
        <pc:spChg chg="add del mod">
          <ac:chgData name="Katie Schneider" userId="51859b39-d40f-48c9-b03c-d0c5eb453820" providerId="ADAL" clId="{F321EA23-0CB0-41C2-BD2F-FFBB08E83A32}" dt="2023-11-28T01:00:09.429" v="3683" actId="478"/>
          <ac:spMkLst>
            <pc:docMk/>
            <pc:sldMk cId="2949680159" sldId="328"/>
            <ac:spMk id="361" creationId="{57A3BB61-7584-2AFB-C60A-87C6451FBB05}"/>
          </ac:spMkLst>
        </pc:spChg>
        <pc:spChg chg="add mod">
          <ac:chgData name="Katie Schneider" userId="51859b39-d40f-48c9-b03c-d0c5eb453820" providerId="ADAL" clId="{F321EA23-0CB0-41C2-BD2F-FFBB08E83A32}" dt="2023-11-28T01:01:14.975" v="3692" actId="20577"/>
          <ac:spMkLst>
            <pc:docMk/>
            <pc:sldMk cId="2949680159" sldId="328"/>
            <ac:spMk id="362" creationId="{58489CA5-7753-46C5-A187-33C0122A2CD8}"/>
          </ac:spMkLst>
        </pc:spChg>
        <pc:spChg chg="add mod">
          <ac:chgData name="Katie Schneider" userId="51859b39-d40f-48c9-b03c-d0c5eb453820" providerId="ADAL" clId="{F321EA23-0CB0-41C2-BD2F-FFBB08E83A32}" dt="2023-11-28T01:15:02.663" v="3830" actId="1076"/>
          <ac:spMkLst>
            <pc:docMk/>
            <pc:sldMk cId="2949680159" sldId="328"/>
            <ac:spMk id="363" creationId="{BF8C162C-07BA-351E-61CA-07A8C35ED3DC}"/>
          </ac:spMkLst>
        </pc:spChg>
        <pc:spChg chg="add mod">
          <ac:chgData name="Katie Schneider" userId="51859b39-d40f-48c9-b03c-d0c5eb453820" providerId="ADAL" clId="{F321EA23-0CB0-41C2-BD2F-FFBB08E83A32}" dt="2023-11-28T01:04:21.892" v="3716" actId="20577"/>
          <ac:spMkLst>
            <pc:docMk/>
            <pc:sldMk cId="2949680159" sldId="328"/>
            <ac:spMk id="364" creationId="{E23A98AE-935B-B378-DE88-41DA4B9C0DC3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66" creationId="{B4E7F87C-E324-80B0-E306-ABFE0DEE67B3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67" creationId="{66B52A11-80D5-DE25-DED2-77D13B327C5B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68" creationId="{0D869658-E103-1580-F6A1-4DA910E15AF3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69" creationId="{93A14515-064F-A041-1ABA-674B8B2E39C2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0" creationId="{FBC8121F-3EE9-55D2-C5C8-C2176FECE825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1" creationId="{5A45BECD-AAFD-7357-2B90-80EE1E02190F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2" creationId="{5BCA43BA-4634-2D78-834C-88CAE0C83797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3" creationId="{BF870B90-92BB-47DD-94FF-5B23AA97A041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4" creationId="{C7FA1F3B-71A6-CB8F-C18A-2002029D31DF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5" creationId="{D4DB9224-EE67-9BFB-D01E-12738FF4DDAA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6" creationId="{2F7E0FAE-4CB2-0F89-3B54-37D7819D7FC1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7" creationId="{8FFCA441-4299-BC7E-4AC3-6734D7158AAE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8" creationId="{36CA6077-48B5-4C60-3013-1AE2863DF487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79" creationId="{31EBC1B8-6276-893A-F719-B1C6879060EF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0" creationId="{45A1B932-D858-E134-10F9-15DF7C993B18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1" creationId="{22F00339-0F97-ED0F-5EF1-457E13B8551E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2" creationId="{DC0E227C-3297-516F-7627-8784F8857677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3" creationId="{E6903DDB-469B-816B-E94E-AAAB505C8C76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4" creationId="{74C9A547-586A-D2C1-7C18-785C4A010B26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5" creationId="{AF127F85-0300-61F6-7222-B9ED291CB055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6" creationId="{892B1E75-711C-E592-9FB2-5F778601B6F3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7" creationId="{EA75DA81-7376-62EB-FC0D-8A3812F9DC35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8" creationId="{A1599357-C55B-3004-B27F-AA4C11AD1964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89" creationId="{EA6CA98B-84C1-19D3-02E6-B722D36E8687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0" creationId="{25CD9822-B033-15C8-C079-838031EDA85A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1" creationId="{BE907484-ED1C-A0F8-519F-6C1525D6FBC7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2" creationId="{0DE43B0F-5C56-5869-3966-24C1A504BF5A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3" creationId="{31C88C15-1784-BDA4-237D-573037D8DDA2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4" creationId="{7FF63AE7-CBA0-25D4-FE8E-59D3D2FBCB5D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5" creationId="{F7E35A56-06C7-0AF1-BA62-720C5EEDB136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6" creationId="{711A1C06-D291-CF69-BB6B-E7EB7C370ECD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7" creationId="{1DAD5444-5E98-3513-2FC5-38847A61B436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8" creationId="{7279F1B8-44CF-9DA9-7FD1-3E3C83EC735B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399" creationId="{2AF64AC1-8B74-F76A-8F22-EA98AEC51B10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400" creationId="{06AD89D1-CEC6-4855-86A0-990710D1D9BD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401" creationId="{67FAD5EE-2881-46B9-84FB-FE8EBC5F7D4F}"/>
          </ac:spMkLst>
        </pc:spChg>
        <pc:spChg chg="mod">
          <ac:chgData name="Katie Schneider" userId="51859b39-d40f-48c9-b03c-d0c5eb453820" providerId="ADAL" clId="{F321EA23-0CB0-41C2-BD2F-FFBB08E83A32}" dt="2023-11-28T01:05:54.897" v="3757"/>
          <ac:spMkLst>
            <pc:docMk/>
            <pc:sldMk cId="2949680159" sldId="328"/>
            <ac:spMk id="402" creationId="{7241DA9D-65FC-49FA-6F90-D8E7F3A1E0DC}"/>
          </ac:spMkLst>
        </pc:spChg>
        <pc:spChg chg="add del mod">
          <ac:chgData name="Katie Schneider" userId="51859b39-d40f-48c9-b03c-d0c5eb453820" providerId="ADAL" clId="{F321EA23-0CB0-41C2-BD2F-FFBB08E83A32}" dt="2023-11-28T01:06:06.229" v="3761" actId="478"/>
          <ac:spMkLst>
            <pc:docMk/>
            <pc:sldMk cId="2949680159" sldId="328"/>
            <ac:spMk id="403" creationId="{D4F8E787-E002-28E6-CD78-D4C324A6C7AC}"/>
          </ac:spMkLst>
        </pc:spChg>
        <pc:spChg chg="add mod topLvl">
          <ac:chgData name="Katie Schneider" userId="51859b39-d40f-48c9-b03c-d0c5eb453820" providerId="ADAL" clId="{F321EA23-0CB0-41C2-BD2F-FFBB08E83A32}" dt="2023-11-28T01:09:58.106" v="3795" actId="164"/>
          <ac:spMkLst>
            <pc:docMk/>
            <pc:sldMk cId="2949680159" sldId="328"/>
            <ac:spMk id="404" creationId="{56F6A9E1-AACA-3FFF-9F25-8D19F447C3D3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12" creationId="{934BF356-3968-1388-4465-6EE88FB1B358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13" creationId="{4CC36410-9644-B282-2572-361D286BAA92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14" creationId="{70E04511-001B-1EAB-4844-72D9C6540BEF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15" creationId="{1F95B978-19A6-781B-FBB7-AD7884A00EA0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16" creationId="{66544BCB-E152-1DAD-D94F-360DC0212BC2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17" creationId="{50E9DE0F-9D1C-C713-CBF9-DEAFAE5A0A0A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18" creationId="{B5DCF596-2648-0F3D-2482-DD4DE334C9E6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19" creationId="{367BE853-393F-9AD8-9D64-C8F0537F7043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0" creationId="{90DEFCBA-F752-6F92-94A4-3C419D810B49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1" creationId="{8294B29D-03CD-9974-3368-7B81D0799A47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2" creationId="{C7A30B16-BBFD-8D7C-FD81-61F5847C17E5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3" creationId="{F5D86E6B-4BA7-213F-FB61-55F3A4B76493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4" creationId="{290A56FA-926F-E344-BA1B-BCE7BF985B3C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5" creationId="{4728F471-0D4C-F3A6-F9EF-03B154D054E4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6" creationId="{1CAF56D9-4B51-58AD-8C14-41B0D94D8BF6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7" creationId="{A3BA5E06-956B-984A-96CC-7E600697DE58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8" creationId="{5AD542AD-205C-3CF4-EB6E-8FB619CF48A8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29" creationId="{9C35E394-CF9B-05FF-3D9A-1BF1C78A670E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0" creationId="{D871F7AE-F598-E32E-7C17-D199CEB8EBA0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1" creationId="{F88B22E8-9690-47CA-811D-C8CD77506EE0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2" creationId="{6232AD5B-75B6-F337-7B58-118F8C45ED81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3" creationId="{13273712-F2C2-19B3-BAC2-EC932A3B28CB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4" creationId="{6D00B533-9A66-46E8-B425-4D614140E2F1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5" creationId="{3FBF69FD-20B8-AE71-E120-055BF2FC44AE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6" creationId="{1A855B1D-FF03-2750-CDB9-7DF64D88CF1D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7" creationId="{206FA906-7B06-9056-8BFD-BC260B261E39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8" creationId="{D8417D66-CE26-5D06-0ED1-E415BE3E3658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39" creationId="{4E7DD52F-B717-1594-86BE-F94DF9AB9777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0" creationId="{CD64B27E-4CC2-656A-1987-80DEBF05AD71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1" creationId="{4E161476-B9D9-E2CE-2B48-3FF2205E436C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2" creationId="{8C028BF2-1EF3-933F-56C0-8E8AB30E57FC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3" creationId="{99393846-F42E-BE15-9B89-C3413DCA3891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4" creationId="{E434553A-50AA-F4F0-62C5-3CCA5F54FABD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5" creationId="{3CC9AD21-83E0-ED43-972C-0AB8028FE268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6" creationId="{563B9F95-A497-8F3A-6D7E-73B799B0CC1D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7" creationId="{A1F3E009-8D99-C757-9806-376C9D74C548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8" creationId="{531EC181-18E3-229F-C08D-5BFE0D4940A1}"/>
          </ac:spMkLst>
        </pc:spChg>
        <pc:spChg chg="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49" creationId="{E81D6AEE-84CE-1027-C895-3D0C073E7FA4}"/>
          </ac:spMkLst>
        </pc:spChg>
        <pc:spChg chg="add 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50" creationId="{F84DA246-D5FC-458E-B550-5A193D03ADA9}"/>
          </ac:spMkLst>
        </pc:spChg>
        <pc:spChg chg="add mod">
          <ac:chgData name="Katie Schneider" userId="51859b39-d40f-48c9-b03c-d0c5eb453820" providerId="ADAL" clId="{F321EA23-0CB0-41C2-BD2F-FFBB08E83A32}" dt="2023-11-28T01:15:16.999" v="3834" actId="20577"/>
          <ac:spMkLst>
            <pc:docMk/>
            <pc:sldMk cId="2949680159" sldId="328"/>
            <ac:spMk id="452" creationId="{ABEB8216-D9F9-8C7C-99CC-39AFEB14872A}"/>
          </ac:spMkLst>
        </pc:spChg>
        <pc:spChg chg="add mod">
          <ac:chgData name="Katie Schneider" userId="51859b39-d40f-48c9-b03c-d0c5eb453820" providerId="ADAL" clId="{F321EA23-0CB0-41C2-BD2F-FFBB08E83A32}" dt="2023-11-28T01:15:07.586" v="3832"/>
          <ac:spMkLst>
            <pc:docMk/>
            <pc:sldMk cId="2949680159" sldId="328"/>
            <ac:spMk id="453" creationId="{B1E5E042-E068-F6A2-AF19-B799B7CA579F}"/>
          </ac:spMkLst>
        </pc:spChg>
        <pc:grpChg chg="add del mod">
          <ac:chgData name="Katie Schneider" userId="51859b39-d40f-48c9-b03c-d0c5eb453820" providerId="ADAL" clId="{F321EA23-0CB0-41C2-BD2F-FFBB08E83A32}" dt="2023-11-28T00:39:05.581" v="3091" actId="165"/>
          <ac:grpSpMkLst>
            <pc:docMk/>
            <pc:sldMk cId="2949680159" sldId="328"/>
            <ac:grpSpMk id="2" creationId="{1AC68428-42F3-802B-0F7B-049C289B2D6E}"/>
          </ac:grpSpMkLst>
        </pc:grpChg>
        <pc:grpChg chg="mod">
          <ac:chgData name="Katie Schneider" userId="51859b39-d40f-48c9-b03c-d0c5eb453820" providerId="ADAL" clId="{F321EA23-0CB0-41C2-BD2F-FFBB08E83A32}" dt="2023-11-28T00:59:14.317" v="3674"/>
          <ac:grpSpMkLst>
            <pc:docMk/>
            <pc:sldMk cId="2949680159" sldId="328"/>
            <ac:grpSpMk id="8" creationId="{42497D30-AF34-EFB7-794E-6891A430972A}"/>
          </ac:grpSpMkLst>
        </pc:grpChg>
        <pc:grpChg chg="add del mod">
          <ac:chgData name="Katie Schneider" userId="51859b39-d40f-48c9-b03c-d0c5eb453820" providerId="ADAL" clId="{F321EA23-0CB0-41C2-BD2F-FFBB08E83A32}" dt="2023-11-28T00:36:03.753" v="2920"/>
          <ac:grpSpMkLst>
            <pc:docMk/>
            <pc:sldMk cId="2949680159" sldId="328"/>
            <ac:grpSpMk id="28" creationId="{9AC751E0-FAA3-7042-6454-B38B9E479810}"/>
          </ac:grpSpMkLst>
        </pc:grpChg>
        <pc:grpChg chg="add del mod">
          <ac:chgData name="Katie Schneider" userId="51859b39-d40f-48c9-b03c-d0c5eb453820" providerId="ADAL" clId="{F321EA23-0CB0-41C2-BD2F-FFBB08E83A32}" dt="2023-11-28T00:36:03.753" v="2920"/>
          <ac:grpSpMkLst>
            <pc:docMk/>
            <pc:sldMk cId="2949680159" sldId="328"/>
            <ac:grpSpMk id="33" creationId="{E60776C6-4D7E-D896-03E7-FFE41D6151C1}"/>
          </ac:grpSpMkLst>
        </pc:grpChg>
        <pc:grpChg chg="del mod">
          <ac:chgData name="Katie Schneider" userId="51859b39-d40f-48c9-b03c-d0c5eb453820" providerId="ADAL" clId="{F321EA23-0CB0-41C2-BD2F-FFBB08E83A32}" dt="2023-11-28T00:35:00.653" v="2732" actId="165"/>
          <ac:grpSpMkLst>
            <pc:docMk/>
            <pc:sldMk cId="2949680159" sldId="328"/>
            <ac:grpSpMk id="39" creationId="{1AA07C0A-21C9-B746-CFC9-95CA08713F41}"/>
          </ac:grpSpMkLst>
        </pc:grpChg>
        <pc:grpChg chg="del">
          <ac:chgData name="Katie Schneider" userId="51859b39-d40f-48c9-b03c-d0c5eb453820" providerId="ADAL" clId="{F321EA23-0CB0-41C2-BD2F-FFBB08E83A32}" dt="2023-11-28T01:14:13" v="3829" actId="165"/>
          <ac:grpSpMkLst>
            <pc:docMk/>
            <pc:sldMk cId="2949680159" sldId="328"/>
            <ac:grpSpMk id="89" creationId="{76729B57-63E1-063B-00F9-B0CB4E1C74B1}"/>
          </ac:grpSpMkLst>
        </pc:grpChg>
        <pc:grpChg chg="del ord">
          <ac:chgData name="Katie Schneider" userId="51859b39-d40f-48c9-b03c-d0c5eb453820" providerId="ADAL" clId="{F321EA23-0CB0-41C2-BD2F-FFBB08E83A32}" dt="2023-11-28T00:59:40.414" v="3679" actId="165"/>
          <ac:grpSpMkLst>
            <pc:docMk/>
            <pc:sldMk cId="2949680159" sldId="328"/>
            <ac:grpSpMk id="97" creationId="{EBC9C384-19F9-08D5-88FB-7C64A5FD45DC}"/>
          </ac:grpSpMkLst>
        </pc:grpChg>
        <pc:grpChg chg="add del mod">
          <ac:chgData name="Katie Schneider" userId="51859b39-d40f-48c9-b03c-d0c5eb453820" providerId="ADAL" clId="{F321EA23-0CB0-41C2-BD2F-FFBB08E83A32}" dt="2023-11-28T00:36:03.753" v="2920"/>
          <ac:grpSpMkLst>
            <pc:docMk/>
            <pc:sldMk cId="2949680159" sldId="328"/>
            <ac:grpSpMk id="105" creationId="{8FDAD610-644C-5223-C16B-F5EF29C1BD78}"/>
          </ac:grpSpMkLst>
        </pc:grpChg>
        <pc:grpChg chg="del mod ord">
          <ac:chgData name="Katie Schneider" userId="51859b39-d40f-48c9-b03c-d0c5eb453820" providerId="ADAL" clId="{F321EA23-0CB0-41C2-BD2F-FFBB08E83A32}" dt="2023-11-28T00:59:36.142" v="3678" actId="165"/>
          <ac:grpSpMkLst>
            <pc:docMk/>
            <pc:sldMk cId="2949680159" sldId="328"/>
            <ac:grpSpMk id="114" creationId="{671452D6-E43C-668F-682D-3426C3C5EC70}"/>
          </ac:grpSpMkLst>
        </pc:grpChg>
        <pc:grpChg chg="del mod">
          <ac:chgData name="Katie Schneider" userId="51859b39-d40f-48c9-b03c-d0c5eb453820" providerId="ADAL" clId="{F321EA23-0CB0-41C2-BD2F-FFBB08E83A32}" dt="2023-11-28T00:37:04.290" v="2935" actId="165"/>
          <ac:grpSpMkLst>
            <pc:docMk/>
            <pc:sldMk cId="2949680159" sldId="328"/>
            <ac:grpSpMk id="119" creationId="{C7DEE38A-2014-31A0-2141-544EB83CADBD}"/>
          </ac:grpSpMkLst>
        </pc:grpChg>
        <pc:grpChg chg="del mod ord">
          <ac:chgData name="Katie Schneider" userId="51859b39-d40f-48c9-b03c-d0c5eb453820" providerId="ADAL" clId="{F321EA23-0CB0-41C2-BD2F-FFBB08E83A32}" dt="2023-11-28T00:59:32.873" v="3677" actId="165"/>
          <ac:grpSpMkLst>
            <pc:docMk/>
            <pc:sldMk cId="2949680159" sldId="328"/>
            <ac:grpSpMk id="146" creationId="{2318D481-AE7C-4F68-F17A-E4382AF4EEA7}"/>
          </ac:grpSpMkLst>
        </pc:grpChg>
        <pc:grpChg chg="add mod ord">
          <ac:chgData name="Katie Schneider" userId="51859b39-d40f-48c9-b03c-d0c5eb453820" providerId="ADAL" clId="{F321EA23-0CB0-41C2-BD2F-FFBB08E83A32}" dt="2023-11-28T00:41:17.282" v="3181" actId="164"/>
          <ac:grpSpMkLst>
            <pc:docMk/>
            <pc:sldMk cId="2949680159" sldId="328"/>
            <ac:grpSpMk id="158" creationId="{21653DA6-D183-BC44-90C3-9FFD9AAC26C2}"/>
          </ac:grpSpMkLst>
        </pc:grpChg>
        <pc:grpChg chg="add mod">
          <ac:chgData name="Katie Schneider" userId="51859b39-d40f-48c9-b03c-d0c5eb453820" providerId="ADAL" clId="{F321EA23-0CB0-41C2-BD2F-FFBB08E83A32}" dt="2023-11-28T00:40:00.031" v="3099" actId="164"/>
          <ac:grpSpMkLst>
            <pc:docMk/>
            <pc:sldMk cId="2949680159" sldId="328"/>
            <ac:grpSpMk id="187" creationId="{A4BC098D-28F4-31DE-7F2E-AF42BE445F33}"/>
          </ac:grpSpMkLst>
        </pc:grpChg>
        <pc:grpChg chg="add mod">
          <ac:chgData name="Katie Schneider" userId="51859b39-d40f-48c9-b03c-d0c5eb453820" providerId="ADAL" clId="{F321EA23-0CB0-41C2-BD2F-FFBB08E83A32}" dt="2023-11-28T00:40:00.031" v="3099" actId="164"/>
          <ac:grpSpMkLst>
            <pc:docMk/>
            <pc:sldMk cId="2949680159" sldId="328"/>
            <ac:grpSpMk id="188" creationId="{21DD93DF-9208-1D13-C6DE-B6B6D4450554}"/>
          </ac:grpSpMkLst>
        </pc:grpChg>
        <pc:grpChg chg="add mod topLvl">
          <ac:chgData name="Katie Schneider" userId="51859b39-d40f-48c9-b03c-d0c5eb453820" providerId="ADAL" clId="{F321EA23-0CB0-41C2-BD2F-FFBB08E83A32}" dt="2023-11-28T00:49:02.568" v="3249" actId="164"/>
          <ac:grpSpMkLst>
            <pc:docMk/>
            <pc:sldMk cId="2949680159" sldId="328"/>
            <ac:grpSpMk id="192" creationId="{ABC835CB-723C-E65D-836E-10C28BBEF72C}"/>
          </ac:grpSpMkLst>
        </pc:grpChg>
        <pc:grpChg chg="add mod topLvl modVis">
          <ac:chgData name="Katie Schneider" userId="51859b39-d40f-48c9-b03c-d0c5eb453820" providerId="ADAL" clId="{F321EA23-0CB0-41C2-BD2F-FFBB08E83A32}" dt="2023-11-28T00:49:02.568" v="3249" actId="164"/>
          <ac:grpSpMkLst>
            <pc:docMk/>
            <pc:sldMk cId="2949680159" sldId="328"/>
            <ac:grpSpMk id="193" creationId="{B4702346-A9B1-50C4-F666-C738A12632A2}"/>
          </ac:grpSpMkLst>
        </pc:grpChg>
        <pc:grpChg chg="add del mod">
          <ac:chgData name="Katie Schneider" userId="51859b39-d40f-48c9-b03c-d0c5eb453820" providerId="ADAL" clId="{F321EA23-0CB0-41C2-BD2F-FFBB08E83A32}" dt="2023-11-28T00:52:03.072" v="3279" actId="478"/>
          <ac:grpSpMkLst>
            <pc:docMk/>
            <pc:sldMk cId="2949680159" sldId="328"/>
            <ac:grpSpMk id="212" creationId="{62885BFC-CE8B-21CA-1917-CC7D20C3F41F}"/>
          </ac:grpSpMkLst>
        </pc:grpChg>
        <pc:grpChg chg="add del mod">
          <ac:chgData name="Katie Schneider" userId="51859b39-d40f-48c9-b03c-d0c5eb453820" providerId="ADAL" clId="{F321EA23-0CB0-41C2-BD2F-FFBB08E83A32}" dt="2023-11-28T00:46:58.819" v="3218" actId="165"/>
          <ac:grpSpMkLst>
            <pc:docMk/>
            <pc:sldMk cId="2949680159" sldId="328"/>
            <ac:grpSpMk id="213" creationId="{C573C164-CA43-A01A-4CEC-43533D197757}"/>
          </ac:grpSpMkLst>
        </pc:grpChg>
        <pc:grpChg chg="add mod">
          <ac:chgData name="Katie Schneider" userId="51859b39-d40f-48c9-b03c-d0c5eb453820" providerId="ADAL" clId="{F321EA23-0CB0-41C2-BD2F-FFBB08E83A32}" dt="2023-11-28T00:41:17.282" v="3181" actId="164"/>
          <ac:grpSpMkLst>
            <pc:docMk/>
            <pc:sldMk cId="2949680159" sldId="328"/>
            <ac:grpSpMk id="223" creationId="{4C3C1309-A5DF-A547-DEE8-7259A7512667}"/>
          </ac:grpSpMkLst>
        </pc:grpChg>
        <pc:grpChg chg="add del mod">
          <ac:chgData name="Katie Schneider" userId="51859b39-d40f-48c9-b03c-d0c5eb453820" providerId="ADAL" clId="{F321EA23-0CB0-41C2-BD2F-FFBB08E83A32}" dt="2023-11-28T00:57:43.289" v="3573" actId="478"/>
          <ac:grpSpMkLst>
            <pc:docMk/>
            <pc:sldMk cId="2949680159" sldId="328"/>
            <ac:grpSpMk id="224" creationId="{4053B2BE-8373-B137-FA8F-4E24DAB834AB}"/>
          </ac:grpSpMkLst>
        </pc:grpChg>
        <pc:grpChg chg="add del mod">
          <ac:chgData name="Katie Schneider" userId="51859b39-d40f-48c9-b03c-d0c5eb453820" providerId="ADAL" clId="{F321EA23-0CB0-41C2-BD2F-FFBB08E83A32}" dt="2023-11-28T00:56:19.609" v="3423" actId="478"/>
          <ac:grpSpMkLst>
            <pc:docMk/>
            <pc:sldMk cId="2949680159" sldId="328"/>
            <ac:grpSpMk id="225" creationId="{5DB8E1CC-8D0B-C52E-0747-62843700B079}"/>
          </ac:grpSpMkLst>
        </pc:grpChg>
        <pc:grpChg chg="add del mod">
          <ac:chgData name="Katie Schneider" userId="51859b39-d40f-48c9-b03c-d0c5eb453820" providerId="ADAL" clId="{F321EA23-0CB0-41C2-BD2F-FFBB08E83A32}" dt="2023-11-28T00:53:32.815" v="3324" actId="478"/>
          <ac:grpSpMkLst>
            <pc:docMk/>
            <pc:sldMk cId="2949680159" sldId="328"/>
            <ac:grpSpMk id="226" creationId="{692101D1-0A45-0A29-0F3E-F3633B9DC8FF}"/>
          </ac:grpSpMkLst>
        </pc:grpChg>
        <pc:grpChg chg="add mod">
          <ac:chgData name="Katie Schneider" userId="51859b39-d40f-48c9-b03c-d0c5eb453820" providerId="ADAL" clId="{F321EA23-0CB0-41C2-BD2F-FFBB08E83A32}" dt="2023-11-28T00:54:05.005" v="3389" actId="1037"/>
          <ac:grpSpMkLst>
            <pc:docMk/>
            <pc:sldMk cId="2949680159" sldId="328"/>
            <ac:grpSpMk id="256" creationId="{FBB049B8-642E-7421-1105-339061CA88F8}"/>
          </ac:grpSpMkLst>
        </pc:grpChg>
        <pc:grpChg chg="add del mod">
          <ac:chgData name="Katie Schneider" userId="51859b39-d40f-48c9-b03c-d0c5eb453820" providerId="ADAL" clId="{F321EA23-0CB0-41C2-BD2F-FFBB08E83A32}" dt="2023-11-28T01:06:28.139" v="3766" actId="165"/>
          <ac:grpSpMkLst>
            <pc:docMk/>
            <pc:sldMk cId="2949680159" sldId="328"/>
            <ac:grpSpMk id="287" creationId="{820F75B0-EE31-9828-1A5A-DCD92B3B5524}"/>
          </ac:grpSpMkLst>
        </pc:grpChg>
        <pc:grpChg chg="add mod">
          <ac:chgData name="Katie Schneider" userId="51859b39-d40f-48c9-b03c-d0c5eb453820" providerId="ADAL" clId="{F321EA23-0CB0-41C2-BD2F-FFBB08E83A32}" dt="2023-11-28T01:04:31.345" v="3750" actId="1038"/>
          <ac:grpSpMkLst>
            <pc:docMk/>
            <pc:sldMk cId="2949680159" sldId="328"/>
            <ac:grpSpMk id="325" creationId="{D2D79591-BB9D-3632-245B-4BBC80EEE016}"/>
          </ac:grpSpMkLst>
        </pc:grpChg>
        <pc:grpChg chg="add del mod">
          <ac:chgData name="Katie Schneider" userId="51859b39-d40f-48c9-b03c-d0c5eb453820" providerId="ADAL" clId="{F321EA23-0CB0-41C2-BD2F-FFBB08E83A32}" dt="2023-11-28T01:05:56.730" v="3758" actId="478"/>
          <ac:grpSpMkLst>
            <pc:docMk/>
            <pc:sldMk cId="2949680159" sldId="328"/>
            <ac:grpSpMk id="365" creationId="{7D60EF70-6DC0-38C6-FEF7-2CFFA0EBE61A}"/>
          </ac:grpSpMkLst>
        </pc:grpChg>
        <pc:grpChg chg="add del mod">
          <ac:chgData name="Katie Schneider" userId="51859b39-d40f-48c9-b03c-d0c5eb453820" providerId="ADAL" clId="{F321EA23-0CB0-41C2-BD2F-FFBB08E83A32}" dt="2023-11-28T01:07:52.311" v="3774" actId="165"/>
          <ac:grpSpMkLst>
            <pc:docMk/>
            <pc:sldMk cId="2949680159" sldId="328"/>
            <ac:grpSpMk id="405" creationId="{ACABDEB4-2987-D4F3-9AD9-38157CDA1227}"/>
          </ac:grpSpMkLst>
        </pc:grpChg>
        <pc:grpChg chg="add del mod">
          <ac:chgData name="Katie Schneider" userId="51859b39-d40f-48c9-b03c-d0c5eb453820" providerId="ADAL" clId="{F321EA23-0CB0-41C2-BD2F-FFBB08E83A32}" dt="2023-11-28T01:09:11.194" v="3787" actId="165"/>
          <ac:grpSpMkLst>
            <pc:docMk/>
            <pc:sldMk cId="2949680159" sldId="328"/>
            <ac:grpSpMk id="406" creationId="{69297FA0-FFC3-0B2D-9E95-DEEED9194C89}"/>
          </ac:grpSpMkLst>
        </pc:grpChg>
        <pc:grpChg chg="add del mod">
          <ac:chgData name="Katie Schneider" userId="51859b39-d40f-48c9-b03c-d0c5eb453820" providerId="ADAL" clId="{F321EA23-0CB0-41C2-BD2F-FFBB08E83A32}" dt="2023-11-28T01:08:49.885" v="3784" actId="165"/>
          <ac:grpSpMkLst>
            <pc:docMk/>
            <pc:sldMk cId="2949680159" sldId="328"/>
            <ac:grpSpMk id="407" creationId="{29F3EFF6-E410-6041-CFB0-9B27CE7141FC}"/>
          </ac:grpSpMkLst>
        </pc:grpChg>
        <pc:grpChg chg="add mod">
          <ac:chgData name="Katie Schneider" userId="51859b39-d40f-48c9-b03c-d0c5eb453820" providerId="ADAL" clId="{F321EA23-0CB0-41C2-BD2F-FFBB08E83A32}" dt="2023-11-28T01:09:22.269" v="3790" actId="164"/>
          <ac:grpSpMkLst>
            <pc:docMk/>
            <pc:sldMk cId="2949680159" sldId="328"/>
            <ac:grpSpMk id="408" creationId="{18415081-F1B9-EEBF-29DD-B3E2D29E8F0E}"/>
          </ac:grpSpMkLst>
        </pc:grpChg>
        <pc:grpChg chg="add del mod">
          <ac:chgData name="Katie Schneider" userId="51859b39-d40f-48c9-b03c-d0c5eb453820" providerId="ADAL" clId="{F321EA23-0CB0-41C2-BD2F-FFBB08E83A32}" dt="2023-11-28T01:09:49.700" v="3794" actId="165"/>
          <ac:grpSpMkLst>
            <pc:docMk/>
            <pc:sldMk cId="2949680159" sldId="328"/>
            <ac:grpSpMk id="409" creationId="{8B3AF85B-F7EA-73DF-5083-E834F37CCFFD}"/>
          </ac:grpSpMkLst>
        </pc:grpChg>
        <pc:grpChg chg="add del mod ord">
          <ac:chgData name="Katie Schneider" userId="51859b39-d40f-48c9-b03c-d0c5eb453820" providerId="ADAL" clId="{F321EA23-0CB0-41C2-BD2F-FFBB08E83A32}" dt="2023-11-28T01:15:06.427" v="3831" actId="478"/>
          <ac:grpSpMkLst>
            <pc:docMk/>
            <pc:sldMk cId="2949680159" sldId="328"/>
            <ac:grpSpMk id="410" creationId="{E380DC50-DB16-45C1-60AF-3316D19301D3}"/>
          </ac:grpSpMkLst>
        </pc:grpChg>
        <pc:grpChg chg="add mod">
          <ac:chgData name="Katie Schneider" userId="51859b39-d40f-48c9-b03c-d0c5eb453820" providerId="ADAL" clId="{F321EA23-0CB0-41C2-BD2F-FFBB08E83A32}" dt="2023-11-28T01:16:03.866" v="3920" actId="1037"/>
          <ac:grpSpMkLst>
            <pc:docMk/>
            <pc:sldMk cId="2949680159" sldId="328"/>
            <ac:grpSpMk id="411" creationId="{7DDFD3B3-F368-398D-71C3-78AF4BB94921}"/>
          </ac:grpSpMkLst>
        </pc:grpChg>
        <pc:cxnChg chg="mod">
          <ac:chgData name="Katie Schneider" userId="51859b39-d40f-48c9-b03c-d0c5eb453820" providerId="ADAL" clId="{F321EA23-0CB0-41C2-BD2F-FFBB08E83A32}" dt="2023-11-28T00:36:02.147" v="2919"/>
          <ac:cxnSpMkLst>
            <pc:docMk/>
            <pc:sldMk cId="2949680159" sldId="328"/>
            <ac:cxnSpMk id="31" creationId="{9F944090-EB33-4156-BAFA-1BBE568BE827}"/>
          </ac:cxnSpMkLst>
        </pc:cxnChg>
        <pc:cxnChg chg="mod topLvl">
          <ac:chgData name="Katie Schneider" userId="51859b39-d40f-48c9-b03c-d0c5eb453820" providerId="ADAL" clId="{F321EA23-0CB0-41C2-BD2F-FFBB08E83A32}" dt="2023-11-28T00:59:40.414" v="3679" actId="165"/>
          <ac:cxnSpMkLst>
            <pc:docMk/>
            <pc:sldMk cId="2949680159" sldId="328"/>
            <ac:cxnSpMk id="100" creationId="{0FEC12BA-69CF-0355-384D-CA692E6797E7}"/>
          </ac:cxnSpMkLst>
        </pc:cxnChg>
        <pc:cxnChg chg="mod">
          <ac:chgData name="Katie Schneider" userId="51859b39-d40f-48c9-b03c-d0c5eb453820" providerId="ADAL" clId="{F321EA23-0CB0-41C2-BD2F-FFBB08E83A32}" dt="2023-11-28T00:36:02.147" v="2919"/>
          <ac:cxnSpMkLst>
            <pc:docMk/>
            <pc:sldMk cId="2949680159" sldId="328"/>
            <ac:cxnSpMk id="108" creationId="{DC8F8E1B-A5FD-0C9D-E6EC-E84BFE2D7A9D}"/>
          </ac:cxnSpMkLst>
        </pc:cxnChg>
        <pc:cxnChg chg="del mod topLvl">
          <ac:chgData name="Katie Schneider" userId="51859b39-d40f-48c9-b03c-d0c5eb453820" providerId="ADAL" clId="{F321EA23-0CB0-41C2-BD2F-FFBB08E83A32}" dt="2023-11-28T01:15:06.427" v="3831" actId="478"/>
          <ac:cxnSpMkLst>
            <pc:docMk/>
            <pc:sldMk cId="2949680159" sldId="328"/>
            <ac:cxnSpMk id="117" creationId="{0C561900-6B93-05C3-B4C1-02B5657C2B45}"/>
          </ac:cxnSpMkLst>
        </pc:cxnChg>
        <pc:cxnChg chg="mod topLvl">
          <ac:chgData name="Katie Schneider" userId="51859b39-d40f-48c9-b03c-d0c5eb453820" providerId="ADAL" clId="{F321EA23-0CB0-41C2-BD2F-FFBB08E83A32}" dt="2023-11-28T00:59:32.873" v="3677" actId="165"/>
          <ac:cxnSpMkLst>
            <pc:docMk/>
            <pc:sldMk cId="2949680159" sldId="328"/>
            <ac:cxnSpMk id="149" creationId="{B72FF2DB-6929-6051-826B-9D6320979F27}"/>
          </ac:cxnSpMkLst>
        </pc:cxnChg>
        <pc:cxnChg chg="add mod">
          <ac:chgData name="Katie Schneider" userId="51859b39-d40f-48c9-b03c-d0c5eb453820" providerId="ADAL" clId="{F321EA23-0CB0-41C2-BD2F-FFBB08E83A32}" dt="2023-11-28T01:15:07.586" v="3832"/>
          <ac:cxnSpMkLst>
            <pc:docMk/>
            <pc:sldMk cId="2949680159" sldId="328"/>
            <ac:cxnSpMk id="451" creationId="{90ABB67E-B5D9-1CA8-CF2B-D15F592BCF0D}"/>
          </ac:cxnSpMkLst>
        </pc:cxnChg>
      </pc:sldChg>
      <pc:sldChg chg="addSp delSp modSp add mod">
        <pc:chgData name="Katie Schneider" userId="51859b39-d40f-48c9-b03c-d0c5eb453820" providerId="ADAL" clId="{F321EA23-0CB0-41C2-BD2F-FFBB08E83A32}" dt="2023-11-28T02:39:34.437" v="5374"/>
        <pc:sldMkLst>
          <pc:docMk/>
          <pc:sldMk cId="1502873054" sldId="329"/>
        </pc:sldMkLst>
        <pc:spChg chg="mod">
          <ac:chgData name="Katie Schneider" userId="51859b39-d40f-48c9-b03c-d0c5eb453820" providerId="ADAL" clId="{F321EA23-0CB0-41C2-BD2F-FFBB08E83A32}" dt="2023-11-28T02:39:34.437" v="5374"/>
          <ac:spMkLst>
            <pc:docMk/>
            <pc:sldMk cId="1502873054" sldId="329"/>
            <ac:spMk id="2" creationId="{72C0D77A-9A77-6C5E-C3CC-AE644E59048C}"/>
          </ac:spMkLst>
        </pc:spChg>
        <pc:spChg chg="add mod">
          <ac:chgData name="Katie Schneider" userId="51859b39-d40f-48c9-b03c-d0c5eb453820" providerId="ADAL" clId="{F321EA23-0CB0-41C2-BD2F-FFBB08E83A32}" dt="2023-11-28T02:18:41.370" v="4971" actId="1036"/>
          <ac:spMkLst>
            <pc:docMk/>
            <pc:sldMk cId="1502873054" sldId="329"/>
            <ac:spMk id="6" creationId="{3A00C933-FCE8-D94B-47E4-B82DDCE8C11B}"/>
          </ac:spMkLst>
        </pc:spChg>
        <pc:spChg chg="add mod">
          <ac:chgData name="Katie Schneider" userId="51859b39-d40f-48c9-b03c-d0c5eb453820" providerId="ADAL" clId="{F321EA23-0CB0-41C2-BD2F-FFBB08E83A32}" dt="2023-11-28T02:17:35.338" v="4959" actId="465"/>
          <ac:spMkLst>
            <pc:docMk/>
            <pc:sldMk cId="1502873054" sldId="329"/>
            <ac:spMk id="7" creationId="{E419AF1E-D298-2F8D-73E1-FA0E119CE8E0}"/>
          </ac:spMkLst>
        </pc:spChg>
        <pc:spChg chg="add mod">
          <ac:chgData name="Katie Schneider" userId="51859b39-d40f-48c9-b03c-d0c5eb453820" providerId="ADAL" clId="{F321EA23-0CB0-41C2-BD2F-FFBB08E83A32}" dt="2023-11-28T02:18:45.204" v="4973" actId="1036"/>
          <ac:spMkLst>
            <pc:docMk/>
            <pc:sldMk cId="1502873054" sldId="329"/>
            <ac:spMk id="9" creationId="{01C54797-5D50-C4E9-B708-F503E027CD9D}"/>
          </ac:spMkLst>
        </pc:spChg>
        <pc:spChg chg="add mod">
          <ac:chgData name="Katie Schneider" userId="51859b39-d40f-48c9-b03c-d0c5eb453820" providerId="ADAL" clId="{F321EA23-0CB0-41C2-BD2F-FFBB08E83A32}" dt="2023-11-28T02:17:02.304" v="4956" actId="465"/>
          <ac:spMkLst>
            <pc:docMk/>
            <pc:sldMk cId="1502873054" sldId="329"/>
            <ac:spMk id="10" creationId="{D5023920-054A-3FEE-D6DD-3E7CFC80F7C4}"/>
          </ac:spMkLst>
        </pc:spChg>
        <pc:spChg chg="mod topLvl">
          <ac:chgData name="Katie Schneider" userId="51859b39-d40f-48c9-b03c-d0c5eb453820" providerId="ADAL" clId="{F321EA23-0CB0-41C2-BD2F-FFBB08E83A32}" dt="2023-11-28T02:17:13.011" v="4957" actId="164"/>
          <ac:spMkLst>
            <pc:docMk/>
            <pc:sldMk cId="1502873054" sldId="329"/>
            <ac:spMk id="13" creationId="{F17E93D5-477D-5922-8D9E-9631C92508D7}"/>
          </ac:spMkLst>
        </pc:spChg>
        <pc:spChg chg="mod topLvl">
          <ac:chgData name="Katie Schneider" userId="51859b39-d40f-48c9-b03c-d0c5eb453820" providerId="ADAL" clId="{F321EA23-0CB0-41C2-BD2F-FFBB08E83A32}" dt="2023-11-28T02:17:13.011" v="4957" actId="164"/>
          <ac:spMkLst>
            <pc:docMk/>
            <pc:sldMk cId="1502873054" sldId="329"/>
            <ac:spMk id="16" creationId="{600772AC-7FC3-C659-7284-A705CB3C8818}"/>
          </ac:spMkLst>
        </pc:spChg>
        <pc:spChg chg="mod topLvl">
          <ac:chgData name="Katie Schneider" userId="51859b39-d40f-48c9-b03c-d0c5eb453820" providerId="ADAL" clId="{F321EA23-0CB0-41C2-BD2F-FFBB08E83A32}" dt="2023-11-28T02:17:13.011" v="4957" actId="164"/>
          <ac:spMkLst>
            <pc:docMk/>
            <pc:sldMk cId="1502873054" sldId="329"/>
            <ac:spMk id="18" creationId="{BEF99C6A-9D83-5EB7-8404-259036A59A5D}"/>
          </ac:spMkLst>
        </pc:spChg>
        <pc:spChg chg="mod">
          <ac:chgData name="Katie Schneider" userId="51859b39-d40f-48c9-b03c-d0c5eb453820" providerId="ADAL" clId="{F321EA23-0CB0-41C2-BD2F-FFBB08E83A32}" dt="2023-11-28T01:18:31.327" v="3969" actId="20577"/>
          <ac:spMkLst>
            <pc:docMk/>
            <pc:sldMk cId="1502873054" sldId="329"/>
            <ac:spMk id="101" creationId="{4E86A027-F0EA-DE80-164E-8792754BA471}"/>
          </ac:spMkLst>
        </pc:spChg>
        <pc:spChg chg="mod">
          <ac:chgData name="Katie Schneider" userId="51859b39-d40f-48c9-b03c-d0c5eb453820" providerId="ADAL" clId="{F321EA23-0CB0-41C2-BD2F-FFBB08E83A32}" dt="2023-11-28T01:18:27.921" v="3967" actId="20577"/>
          <ac:spMkLst>
            <pc:docMk/>
            <pc:sldMk cId="1502873054" sldId="329"/>
            <ac:spMk id="118" creationId="{D6EB98FB-F1DF-3D83-0324-7F5945211523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0" creationId="{06A94F7E-88D5-DA3C-1323-1CD1F0BF8777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1" creationId="{15C670DA-F9D5-4481-48B1-F12C8DFE1C06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2" creationId="{FB3E27BC-D42E-CB5D-6394-548665FB9C28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3" creationId="{55711A97-91F8-D9E8-FC08-10B2131BB7FB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4" creationId="{D695BA64-173F-AE95-5155-A021359BD7FA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5" creationId="{645D4A18-31A0-1DC7-699E-5111499FB29D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6" creationId="{B037F24B-6328-BA18-BFAD-360D85DB9424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7" creationId="{0A092A74-D23F-22C8-04B9-B64E3E9CA8B0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8" creationId="{DE9B19D4-0B80-68FE-3603-E6F49D3E9690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29" creationId="{04B6E81A-68EC-4806-A6C3-7373E2E46136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0" creationId="{379643CE-23BC-104E-A6AD-735BD3667C1A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1" creationId="{C142F499-67CE-7BDF-4E81-61B67991A7E1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2" creationId="{7576377C-FF02-9D00-3968-75CD2F1E8D62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3" creationId="{29B674BB-B3A6-FEB9-EC93-A495A6519BBB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4" creationId="{79669B94-68E4-4540-5282-8C329EE029BA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5" creationId="{0C749A80-FFF3-254E-47FD-1FBD1DDC0E8A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6" creationId="{71718A45-C000-F191-E59B-C6A10E084B2C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7" creationId="{8276D7A0-3A4F-8E2E-F78D-4D5C36B70AE1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8" creationId="{4C5A7548-4F87-5F37-DC59-AA3AE5BF5792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39" creationId="{814F3956-ACDE-EDFC-8AC3-4AB5B0D8CFD2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40" creationId="{035106FD-8F21-9520-28DE-2BECA07513F8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41" creationId="{E6D42BB4-6442-68D5-D2B2-98073A70FA3F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42" creationId="{0F55F0E8-ECF6-49EA-164B-9C6B15E6396F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43" creationId="{956259E8-985E-9A3A-EDE8-B2A56DBBFD0F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44" creationId="{6F849127-8346-3A6E-51D0-D15086D06448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145" creationId="{F39E0AD6-6C8A-4F96-AD89-6EFCE406B82D}"/>
          </ac:spMkLst>
        </pc:spChg>
        <pc:spChg chg="mod">
          <ac:chgData name="Katie Schneider" userId="51859b39-d40f-48c9-b03c-d0c5eb453820" providerId="ADAL" clId="{F321EA23-0CB0-41C2-BD2F-FFBB08E83A32}" dt="2023-11-28T01:18:24.299" v="3965" actId="20577"/>
          <ac:spMkLst>
            <pc:docMk/>
            <pc:sldMk cId="1502873054" sldId="329"/>
            <ac:spMk id="150" creationId="{F11DDD99-4700-F3F9-B7E4-06BC86A00C00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209" creationId="{F9FA332B-F80F-87FE-FA6D-F0DB7BD3BAA3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210" creationId="{218291DD-8233-E796-466E-F617F0C2C31A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211" creationId="{C4A079CB-A377-EB64-E2D9-DE08030F416A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237" creationId="{3FDA34BE-6C89-58C1-E755-EC1550C35016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62" creationId="{0C0EED7F-2FAD-BD7D-9BF5-48EB6A8CE532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63" creationId="{BE029B7F-8A49-5DAD-32FB-0940351DC61D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64" creationId="{393F0A01-5EA6-19E4-5385-1341A2EF84EF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65" creationId="{C3DE277F-A124-8CBA-D5AE-8C4462342608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66" creationId="{2544D56E-BC78-6536-33B8-96B0FFA14223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67" creationId="{102C2BF9-3480-6A9B-B39B-042A13048AF9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68" creationId="{EBF68BDC-3FBD-5759-5789-859C24AD5284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69" creationId="{38ABA89E-0506-C46E-FFA3-BE8ECBBBAB89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0" creationId="{00DC5FFD-CE29-627E-0B16-2F11C11BFE4F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1" creationId="{AFA183D6-786E-4F04-AF1B-FD1C4DB94022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2" creationId="{3B315BB5-E65E-C3C1-0CC7-7B407B01E1BB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3" creationId="{3E403C8B-0487-8788-7685-0098080B7AB2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4" creationId="{4D82FF75-73D4-8CB2-6989-D42570343D79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5" creationId="{F0170125-09CB-0619-0745-49D9DEA19F27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6" creationId="{F4BE96FD-5BDA-1011-9E1B-605859837791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7" creationId="{8FC93C1A-2E90-EA21-0E76-EBA756D2ED77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8" creationId="{C7ABEA59-63FE-7737-AAEE-0457C7FE5719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79" creationId="{9847114E-BFF8-8D24-3C7D-A847116933AE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0" creationId="{6AED81AA-13BE-8760-ECB4-685039A7F8DC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1" creationId="{8E017056-E10C-02E6-BBCB-88BC9FD3630E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2" creationId="{CDFDD210-7381-7645-5A0F-2C884639C133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3" creationId="{AF0EC9D5-85A1-9057-CFF2-50B3A5BF753B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4" creationId="{CAFE35C4-6EF0-4E14-83D0-A09DEB15AF8A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5" creationId="{D5D2CDF5-568A-B27C-B77E-DBBA5DB09045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6" creationId="{7B057C1E-F4F5-7A22-9FF9-EDCE1D2E2D61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7" creationId="{EA21C9C3-E4B0-6A60-6BCB-9F1095A3C1CA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8" creationId="{BD485C84-1126-BBD0-B7F9-38B232661EDD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89" creationId="{1DB58437-E43F-466F-4BF5-F499A6C402E4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0" creationId="{9022CDAE-6468-5CF1-CD3E-0D7EE6884FC1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1" creationId="{C2063135-818A-28C9-D63C-466D4E1A5A7F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2" creationId="{BEA852AB-C9BE-54F2-898A-0A528018FAF4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3" creationId="{92C55E65-CEA6-8F06-3BB7-FEB4F3DFE173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4" creationId="{A52386DF-F9BD-2B78-BF7D-1872CDD95A68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5" creationId="{7AB45041-93E3-736C-80E7-9BD20655A1E5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6" creationId="{2324E57F-2D9D-E459-A54B-22F5D6A9670F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7" creationId="{03BBA7BA-F636-DCAE-5804-DBE0A9EEA2A2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8" creationId="{787763A6-A4E1-408D-2EB4-847EE183FEF6}"/>
          </ac:spMkLst>
        </pc:spChg>
        <pc:spChg chg="mod">
          <ac:chgData name="Katie Schneider" userId="51859b39-d40f-48c9-b03c-d0c5eb453820" providerId="ADAL" clId="{F321EA23-0CB0-41C2-BD2F-FFBB08E83A32}" dt="2023-11-28T02:18:16.300" v="4965" actId="108"/>
          <ac:spMkLst>
            <pc:docMk/>
            <pc:sldMk cId="1502873054" sldId="329"/>
            <ac:spMk id="399" creationId="{EA941191-895F-CF97-7192-9EA011816A6D}"/>
          </ac:spMkLst>
        </pc:spChg>
        <pc:grpChg chg="add del mod">
          <ac:chgData name="Katie Schneider" userId="51859b39-d40f-48c9-b03c-d0c5eb453820" providerId="ADAL" clId="{F321EA23-0CB0-41C2-BD2F-FFBB08E83A32}" dt="2023-11-28T02:16:16.359" v="4940" actId="165"/>
          <ac:grpSpMkLst>
            <pc:docMk/>
            <pc:sldMk cId="1502873054" sldId="329"/>
            <ac:grpSpMk id="11" creationId="{9F7C84E5-536F-8E95-9090-3E99C61AD2D5}"/>
          </ac:grpSpMkLst>
        </pc:grpChg>
        <pc:grpChg chg="add mod">
          <ac:chgData name="Katie Schneider" userId="51859b39-d40f-48c9-b03c-d0c5eb453820" providerId="ADAL" clId="{F321EA23-0CB0-41C2-BD2F-FFBB08E83A32}" dt="2023-11-28T02:17:20.537" v="4958" actId="465"/>
          <ac:grpSpMkLst>
            <pc:docMk/>
            <pc:sldMk cId="1502873054" sldId="329"/>
            <ac:grpSpMk id="19" creationId="{6F309507-AB6B-A345-389C-931D604435E9}"/>
          </ac:grpSpMkLst>
        </pc:grpChg>
        <pc:grpChg chg="mod">
          <ac:chgData name="Katie Schneider" userId="51859b39-d40f-48c9-b03c-d0c5eb453820" providerId="ADAL" clId="{F321EA23-0CB0-41C2-BD2F-FFBB08E83A32}" dt="2023-11-28T01:18:48.186" v="4012" actId="1038"/>
          <ac:grpSpMkLst>
            <pc:docMk/>
            <pc:sldMk cId="1502873054" sldId="329"/>
            <ac:grpSpMk id="238" creationId="{745E5101-86CC-3905-C560-6F50E523985D}"/>
          </ac:grpSpMkLst>
        </pc:grpChg>
        <pc:grpChg chg="mod">
          <ac:chgData name="Katie Schneider" userId="51859b39-d40f-48c9-b03c-d0c5eb453820" providerId="ADAL" clId="{F321EA23-0CB0-41C2-BD2F-FFBB08E83A32}" dt="2023-11-28T01:19:11.455" v="4155" actId="1038"/>
          <ac:grpSpMkLst>
            <pc:docMk/>
            <pc:sldMk cId="1502873054" sldId="329"/>
            <ac:grpSpMk id="240" creationId="{56EC53E3-04FF-4DB4-6D7A-8A2B60CEB3C2}"/>
          </ac:grpSpMkLst>
        </pc:grpChg>
        <pc:grpChg chg="mod">
          <ac:chgData name="Katie Schneider" userId="51859b39-d40f-48c9-b03c-d0c5eb453820" providerId="ADAL" clId="{F321EA23-0CB0-41C2-BD2F-FFBB08E83A32}" dt="2023-11-28T01:18:55.480" v="4071" actId="1038"/>
          <ac:grpSpMkLst>
            <pc:docMk/>
            <pc:sldMk cId="1502873054" sldId="329"/>
            <ac:grpSpMk id="361" creationId="{1A06D954-192F-7434-6C1D-490251AA7D67}"/>
          </ac:grpSpMkLst>
        </pc:grpChg>
      </pc:sldChg>
      <pc:sldChg chg="addSp delSp modSp add mod">
        <pc:chgData name="Katie Schneider" userId="51859b39-d40f-48c9-b03c-d0c5eb453820" providerId="ADAL" clId="{F321EA23-0CB0-41C2-BD2F-FFBB08E83A32}" dt="2023-11-28T01:53:30.138" v="4589" actId="20577"/>
        <pc:sldMkLst>
          <pc:docMk/>
          <pc:sldMk cId="4199904952" sldId="330"/>
        </pc:sldMkLst>
        <pc:spChg chg="mod">
          <ac:chgData name="Katie Schneider" userId="51859b39-d40f-48c9-b03c-d0c5eb453820" providerId="ADAL" clId="{F321EA23-0CB0-41C2-BD2F-FFBB08E83A32}" dt="2023-11-28T01:50:39.058" v="4543" actId="1076"/>
          <ac:spMkLst>
            <pc:docMk/>
            <pc:sldMk cId="4199904952" sldId="330"/>
            <ac:spMk id="2" creationId="{B548CAA2-E457-E04D-7E12-ED0801A1FEC3}"/>
          </ac:spMkLst>
        </pc:spChg>
        <pc:spChg chg="del">
          <ac:chgData name="Katie Schneider" userId="51859b39-d40f-48c9-b03c-d0c5eb453820" providerId="ADAL" clId="{F321EA23-0CB0-41C2-BD2F-FFBB08E83A32}" dt="2023-11-28T01:36:31.141" v="4313" actId="478"/>
          <ac:spMkLst>
            <pc:docMk/>
            <pc:sldMk cId="4199904952" sldId="330"/>
            <ac:spMk id="19" creationId="{963C65CA-3ADF-E0E5-442C-E48591EC430F}"/>
          </ac:spMkLst>
        </pc:spChg>
        <pc:spChg chg="del mod">
          <ac:chgData name="Katie Schneider" userId="51859b39-d40f-48c9-b03c-d0c5eb453820" providerId="ADAL" clId="{F321EA23-0CB0-41C2-BD2F-FFBB08E83A32}" dt="2023-11-28T01:38:42.629" v="4373" actId="478"/>
          <ac:spMkLst>
            <pc:docMk/>
            <pc:sldMk cId="4199904952" sldId="330"/>
            <ac:spMk id="20" creationId="{87CD235F-F7CC-8998-D187-39012AA45655}"/>
          </ac:spMkLst>
        </pc:spChg>
        <pc:spChg chg="del">
          <ac:chgData name="Katie Schneider" userId="51859b39-d40f-48c9-b03c-d0c5eb453820" providerId="ADAL" clId="{F321EA23-0CB0-41C2-BD2F-FFBB08E83A32}" dt="2023-11-28T01:36:19.084" v="4311" actId="478"/>
          <ac:spMkLst>
            <pc:docMk/>
            <pc:sldMk cId="4199904952" sldId="330"/>
            <ac:spMk id="21" creationId="{D9C6992B-B2B3-DFE1-487A-DD0C34D9783D}"/>
          </ac:spMkLst>
        </pc:spChg>
        <pc:spChg chg="del">
          <ac:chgData name="Katie Schneider" userId="51859b39-d40f-48c9-b03c-d0c5eb453820" providerId="ADAL" clId="{F321EA23-0CB0-41C2-BD2F-FFBB08E83A32}" dt="2023-11-28T01:38:46.909" v="4374" actId="478"/>
          <ac:spMkLst>
            <pc:docMk/>
            <pc:sldMk cId="4199904952" sldId="330"/>
            <ac:spMk id="22" creationId="{33D38F4C-D73F-063A-AAF4-D4928AD6BFED}"/>
          </ac:spMkLst>
        </pc:spChg>
        <pc:spChg chg="del">
          <ac:chgData name="Katie Schneider" userId="51859b39-d40f-48c9-b03c-d0c5eb453820" providerId="ADAL" clId="{F321EA23-0CB0-41C2-BD2F-FFBB08E83A32}" dt="2023-11-28T01:38:49.294" v="4375" actId="478"/>
          <ac:spMkLst>
            <pc:docMk/>
            <pc:sldMk cId="4199904952" sldId="330"/>
            <ac:spMk id="23" creationId="{CCE98EB0-A3E1-F608-884E-DCF2E52F69EC}"/>
          </ac:spMkLst>
        </pc:spChg>
        <pc:graphicFrameChg chg="add mod modGraphic">
          <ac:chgData name="Katie Schneider" userId="51859b39-d40f-48c9-b03c-d0c5eb453820" providerId="ADAL" clId="{F321EA23-0CB0-41C2-BD2F-FFBB08E83A32}" dt="2023-11-28T01:50:59.140" v="4545" actId="1076"/>
          <ac:graphicFrameMkLst>
            <pc:docMk/>
            <pc:sldMk cId="4199904952" sldId="330"/>
            <ac:graphicFrameMk id="6" creationId="{5D39C6FF-DC01-8CC5-AD97-1C1EEDBDD77C}"/>
          </ac:graphicFrameMkLst>
        </pc:graphicFrameChg>
        <pc:graphicFrameChg chg="add mod modGraphic">
          <ac:chgData name="Katie Schneider" userId="51859b39-d40f-48c9-b03c-d0c5eb453820" providerId="ADAL" clId="{F321EA23-0CB0-41C2-BD2F-FFBB08E83A32}" dt="2023-11-28T01:50:59.140" v="4545" actId="1076"/>
          <ac:graphicFrameMkLst>
            <pc:docMk/>
            <pc:sldMk cId="4199904952" sldId="330"/>
            <ac:graphicFrameMk id="7" creationId="{FF03E17E-B980-4BD7-A8B7-D6A4CD08A552}"/>
          </ac:graphicFrameMkLst>
        </pc:graphicFrameChg>
        <pc:graphicFrameChg chg="add mod modGraphic">
          <ac:chgData name="Katie Schneider" userId="51859b39-d40f-48c9-b03c-d0c5eb453820" providerId="ADAL" clId="{F321EA23-0CB0-41C2-BD2F-FFBB08E83A32}" dt="2023-11-28T01:50:59.140" v="4545" actId="1076"/>
          <ac:graphicFrameMkLst>
            <pc:docMk/>
            <pc:sldMk cId="4199904952" sldId="330"/>
            <ac:graphicFrameMk id="9" creationId="{2C410DF2-279C-CB27-8B25-E7E21D3C3B20}"/>
          </ac:graphicFrameMkLst>
        </pc:graphicFrameChg>
        <pc:graphicFrameChg chg="add mod modGraphic">
          <ac:chgData name="Katie Schneider" userId="51859b39-d40f-48c9-b03c-d0c5eb453820" providerId="ADAL" clId="{F321EA23-0CB0-41C2-BD2F-FFBB08E83A32}" dt="2023-11-28T01:50:59.140" v="4545" actId="1076"/>
          <ac:graphicFrameMkLst>
            <pc:docMk/>
            <pc:sldMk cId="4199904952" sldId="330"/>
            <ac:graphicFrameMk id="10" creationId="{EAE009AE-3A59-E1C2-62DC-6CA395F680FD}"/>
          </ac:graphicFrameMkLst>
        </pc:graphicFrameChg>
        <pc:graphicFrameChg chg="mod modGraphic">
          <ac:chgData name="Katie Schneider" userId="51859b39-d40f-48c9-b03c-d0c5eb453820" providerId="ADAL" clId="{F321EA23-0CB0-41C2-BD2F-FFBB08E83A32}" dt="2023-11-28T01:50:59.140" v="4545" actId="1076"/>
          <ac:graphicFrameMkLst>
            <pc:docMk/>
            <pc:sldMk cId="4199904952" sldId="330"/>
            <ac:graphicFrameMk id="11" creationId="{6B849307-809D-6E99-23C3-E35834CB9FFF}"/>
          </ac:graphicFrameMkLst>
        </pc:graphicFrameChg>
        <pc:graphicFrameChg chg="del mod">
          <ac:chgData name="Katie Schneider" userId="51859b39-d40f-48c9-b03c-d0c5eb453820" providerId="ADAL" clId="{F321EA23-0CB0-41C2-BD2F-FFBB08E83A32}" dt="2023-11-28T01:38:24.605" v="4371" actId="478"/>
          <ac:graphicFrameMkLst>
            <pc:docMk/>
            <pc:sldMk cId="4199904952" sldId="330"/>
            <ac:graphicFrameMk id="13" creationId="{A70D6827-746D-7399-F25D-2EBD787671D8}"/>
          </ac:graphicFrameMkLst>
        </pc:graphicFrameChg>
        <pc:graphicFrameChg chg="add mod modGraphic">
          <ac:chgData name="Katie Schneider" userId="51859b39-d40f-48c9-b03c-d0c5eb453820" providerId="ADAL" clId="{F321EA23-0CB0-41C2-BD2F-FFBB08E83A32}" dt="2023-11-28T01:50:59.140" v="4545" actId="1076"/>
          <ac:graphicFrameMkLst>
            <pc:docMk/>
            <pc:sldMk cId="4199904952" sldId="330"/>
            <ac:graphicFrameMk id="16" creationId="{FE3303AC-6C2D-A231-1D59-425C20FFC01E}"/>
          </ac:graphicFrameMkLst>
        </pc:graphicFrameChg>
        <pc:graphicFrameChg chg="del">
          <ac:chgData name="Katie Schneider" userId="51859b39-d40f-48c9-b03c-d0c5eb453820" providerId="ADAL" clId="{F321EA23-0CB0-41C2-BD2F-FFBB08E83A32}" dt="2023-11-28T01:38:51.451" v="4376" actId="478"/>
          <ac:graphicFrameMkLst>
            <pc:docMk/>
            <pc:sldMk cId="4199904952" sldId="330"/>
            <ac:graphicFrameMk id="18" creationId="{189878DA-F566-578F-0606-597BA820693E}"/>
          </ac:graphicFrameMkLst>
        </pc:graphicFrameChg>
        <pc:graphicFrameChg chg="add mod modGraphic">
          <ac:chgData name="Katie Schneider" userId="51859b39-d40f-48c9-b03c-d0c5eb453820" providerId="ADAL" clId="{F321EA23-0CB0-41C2-BD2F-FFBB08E83A32}" dt="2023-11-28T01:53:30.138" v="4589" actId="20577"/>
          <ac:graphicFrameMkLst>
            <pc:docMk/>
            <pc:sldMk cId="4199904952" sldId="330"/>
            <ac:graphicFrameMk id="34" creationId="{76B04BF1-31D4-065E-8ACC-3D4109E0366F}"/>
          </ac:graphicFrameMkLst>
        </pc:graphicFrameChg>
        <pc:graphicFrameChg chg="add mod modGraphic">
          <ac:chgData name="Katie Schneider" userId="51859b39-d40f-48c9-b03c-d0c5eb453820" providerId="ADAL" clId="{F321EA23-0CB0-41C2-BD2F-FFBB08E83A32}" dt="2023-11-28T01:51:32.122" v="4571" actId="20577"/>
          <ac:graphicFrameMkLst>
            <pc:docMk/>
            <pc:sldMk cId="4199904952" sldId="330"/>
            <ac:graphicFrameMk id="35" creationId="{0EDEDCD6-731B-8D14-FA88-1366E4F79FA7}"/>
          </ac:graphicFrameMkLst>
        </pc:graphicFrameChg>
        <pc:cxnChg chg="add mod">
          <ac:chgData name="Katie Schneider" userId="51859b39-d40f-48c9-b03c-d0c5eb453820" providerId="ADAL" clId="{F321EA23-0CB0-41C2-BD2F-FFBB08E83A32}" dt="2023-11-28T01:50:59.140" v="4545" actId="1076"/>
          <ac:cxnSpMkLst>
            <pc:docMk/>
            <pc:sldMk cId="4199904952" sldId="330"/>
            <ac:cxnSpMk id="24" creationId="{624E11AB-F838-FABC-320F-B850A6DDF3D8}"/>
          </ac:cxnSpMkLst>
        </pc:cxnChg>
        <pc:cxnChg chg="add mod">
          <ac:chgData name="Katie Schneider" userId="51859b39-d40f-48c9-b03c-d0c5eb453820" providerId="ADAL" clId="{F321EA23-0CB0-41C2-BD2F-FFBB08E83A32}" dt="2023-11-28T01:50:59.140" v="4545" actId="1076"/>
          <ac:cxnSpMkLst>
            <pc:docMk/>
            <pc:sldMk cId="4199904952" sldId="330"/>
            <ac:cxnSpMk id="28" creationId="{2133A00D-99A5-3D25-D6CE-7B7A92054BDD}"/>
          </ac:cxnSpMkLst>
        </pc:cxnChg>
        <pc:cxnChg chg="add mod">
          <ac:chgData name="Katie Schneider" userId="51859b39-d40f-48c9-b03c-d0c5eb453820" providerId="ADAL" clId="{F321EA23-0CB0-41C2-BD2F-FFBB08E83A32}" dt="2023-11-28T01:50:59.140" v="4545" actId="1076"/>
          <ac:cxnSpMkLst>
            <pc:docMk/>
            <pc:sldMk cId="4199904952" sldId="330"/>
            <ac:cxnSpMk id="31" creationId="{CF9C32C6-1B3B-D685-08F9-93A4B657907E}"/>
          </ac:cxnSpMkLst>
        </pc:cxnChg>
        <pc:cxnChg chg="add mod">
          <ac:chgData name="Katie Schneider" userId="51859b39-d40f-48c9-b03c-d0c5eb453820" providerId="ADAL" clId="{F321EA23-0CB0-41C2-BD2F-FFBB08E83A32}" dt="2023-11-28T01:50:59.140" v="4545" actId="1076"/>
          <ac:cxnSpMkLst>
            <pc:docMk/>
            <pc:sldMk cId="4199904952" sldId="330"/>
            <ac:cxnSpMk id="36" creationId="{C6136989-5749-34C7-8F00-D863F61BBBCD}"/>
          </ac:cxnSpMkLst>
        </pc:cxnChg>
      </pc:sldChg>
      <pc:sldChg chg="add del">
        <pc:chgData name="Katie Schneider" userId="51859b39-d40f-48c9-b03c-d0c5eb453820" providerId="ADAL" clId="{F321EA23-0CB0-41C2-BD2F-FFBB08E83A32}" dt="2023-11-28T02:02:16.050" v="4630" actId="2696"/>
        <pc:sldMkLst>
          <pc:docMk/>
          <pc:sldMk cId="2840906705" sldId="331"/>
        </pc:sldMkLst>
      </pc:sldChg>
      <pc:sldChg chg="addSp delSp modSp add mod">
        <pc:chgData name="Katie Schneider" userId="51859b39-d40f-48c9-b03c-d0c5eb453820" providerId="ADAL" clId="{F321EA23-0CB0-41C2-BD2F-FFBB08E83A32}" dt="2023-11-28T02:39:11.051" v="5372"/>
        <pc:sldMkLst>
          <pc:docMk/>
          <pc:sldMk cId="4167971148" sldId="331"/>
        </pc:sldMkLst>
        <pc:spChg chg="add mod">
          <ac:chgData name="Katie Schneider" userId="51859b39-d40f-48c9-b03c-d0c5eb453820" providerId="ADAL" clId="{F321EA23-0CB0-41C2-BD2F-FFBB08E83A32}" dt="2023-11-28T02:39:11.051" v="5372"/>
          <ac:spMkLst>
            <pc:docMk/>
            <pc:sldMk cId="4167971148" sldId="331"/>
            <ac:spMk id="2" creationId="{67E5D425-50A8-603D-31C5-9F1111CB8811}"/>
          </ac:spMkLst>
        </pc:spChg>
        <pc:spChg chg="del mod">
          <ac:chgData name="Katie Schneider" userId="51859b39-d40f-48c9-b03c-d0c5eb453820" providerId="ADAL" clId="{F321EA23-0CB0-41C2-BD2F-FFBB08E83A32}" dt="2023-11-28T02:38:50.088" v="5368" actId="478"/>
          <ac:spMkLst>
            <pc:docMk/>
            <pc:sldMk cId="4167971148" sldId="331"/>
            <ac:spMk id="39" creationId="{B47E0851-D6F9-7F7C-BD4F-DA9845A7A14C}"/>
          </ac:spMkLst>
        </pc:spChg>
        <pc:picChg chg="mod">
          <ac:chgData name="Katie Schneider" userId="51859b39-d40f-48c9-b03c-d0c5eb453820" providerId="ADAL" clId="{F321EA23-0CB0-41C2-BD2F-FFBB08E83A32}" dt="2023-11-28T02:37:10.077" v="5361" actId="12788"/>
          <ac:picMkLst>
            <pc:docMk/>
            <pc:sldMk cId="4167971148" sldId="331"/>
            <ac:picMk id="6" creationId="{5E7A3061-0656-2C57-2B88-659D1AD48D80}"/>
          </ac:picMkLst>
        </pc:picChg>
        <pc:picChg chg="del">
          <ac:chgData name="Katie Schneider" userId="51859b39-d40f-48c9-b03c-d0c5eb453820" providerId="ADAL" clId="{F321EA23-0CB0-41C2-BD2F-FFBB08E83A32}" dt="2023-11-28T02:35:58.039" v="5349" actId="478"/>
          <ac:picMkLst>
            <pc:docMk/>
            <pc:sldMk cId="4167971148" sldId="331"/>
            <ac:picMk id="10" creationId="{B04BB633-A69C-29F4-11C3-F14224DD3193}"/>
          </ac:picMkLst>
        </pc:picChg>
        <pc:cxnChg chg="del">
          <ac:chgData name="Katie Schneider" userId="51859b39-d40f-48c9-b03c-d0c5eb453820" providerId="ADAL" clId="{F321EA23-0CB0-41C2-BD2F-FFBB08E83A32}" dt="2023-11-28T02:36:02.820" v="5351" actId="478"/>
          <ac:cxnSpMkLst>
            <pc:docMk/>
            <pc:sldMk cId="4167971148" sldId="331"/>
            <ac:cxnSpMk id="304" creationId="{F3F2AEE3-2CE9-DC08-AB3F-5E6954B5E465}"/>
          </ac:cxnSpMkLst>
        </pc:cxnChg>
        <pc:cxnChg chg="del">
          <ac:chgData name="Katie Schneider" userId="51859b39-d40f-48c9-b03c-d0c5eb453820" providerId="ADAL" clId="{F321EA23-0CB0-41C2-BD2F-FFBB08E83A32}" dt="2023-11-28T02:36:00.632" v="5350" actId="478"/>
          <ac:cxnSpMkLst>
            <pc:docMk/>
            <pc:sldMk cId="4167971148" sldId="331"/>
            <ac:cxnSpMk id="305" creationId="{5AFD0F80-7A49-2E11-EC90-837E0D78BA0F}"/>
          </ac:cxnSpMkLst>
        </pc:cxnChg>
      </pc:sldChg>
    </pc:docChg>
  </pc:docChgLst>
  <pc:docChgLst>
    <pc:chgData name="Carly Beal" userId="c034b3c2-ced1-4206-8bc1-906473cd3c35" providerId="ADAL" clId="{355FB976-206D-4474-82EF-CF624402F171}"/>
    <pc:docChg chg="undo redo custSel addSld delSld modSld sldOrd">
      <pc:chgData name="Carly Beal" userId="c034b3c2-ced1-4206-8bc1-906473cd3c35" providerId="ADAL" clId="{355FB976-206D-4474-82EF-CF624402F171}" dt="2023-11-28T03:52:49.096" v="5024"/>
      <pc:docMkLst>
        <pc:docMk/>
      </pc:docMkLst>
      <pc:sldChg chg="del">
        <pc:chgData name="Carly Beal" userId="c034b3c2-ced1-4206-8bc1-906473cd3c35" providerId="ADAL" clId="{355FB976-206D-4474-82EF-CF624402F171}" dt="2023-11-28T01:03:35.931" v="4852" actId="47"/>
        <pc:sldMkLst>
          <pc:docMk/>
          <pc:sldMk cId="1602634381" sldId="264"/>
        </pc:sldMkLst>
      </pc:sldChg>
      <pc:sldChg chg="modSp">
        <pc:chgData name="Carly Beal" userId="c034b3c2-ced1-4206-8bc1-906473cd3c35" providerId="ADAL" clId="{355FB976-206D-4474-82EF-CF624402F171}" dt="2023-11-27T02:55:14.227" v="898"/>
        <pc:sldMkLst>
          <pc:docMk/>
          <pc:sldMk cId="3190052585" sldId="265"/>
        </pc:sldMkLst>
        <pc:picChg chg="mod">
          <ac:chgData name="Carly Beal" userId="c034b3c2-ced1-4206-8bc1-906473cd3c35" providerId="ADAL" clId="{355FB976-206D-4474-82EF-CF624402F171}" dt="2023-11-27T02:55:14.227" v="898"/>
          <ac:picMkLst>
            <pc:docMk/>
            <pc:sldMk cId="3190052585" sldId="265"/>
            <ac:picMk id="5" creationId="{5CD81EFC-6BA5-1A80-30C7-6B71FF643114}"/>
          </ac:picMkLst>
        </pc:picChg>
      </pc:sldChg>
      <pc:sldChg chg="modSp">
        <pc:chgData name="Carly Beal" userId="c034b3c2-ced1-4206-8bc1-906473cd3c35" providerId="ADAL" clId="{355FB976-206D-4474-82EF-CF624402F171}" dt="2023-11-27T02:55:29.565" v="900"/>
        <pc:sldMkLst>
          <pc:docMk/>
          <pc:sldMk cId="451127631" sldId="268"/>
        </pc:sldMkLst>
        <pc:picChg chg="mod">
          <ac:chgData name="Carly Beal" userId="c034b3c2-ced1-4206-8bc1-906473cd3c35" providerId="ADAL" clId="{355FB976-206D-4474-82EF-CF624402F171}" dt="2023-11-27T02:55:29.565" v="900"/>
          <ac:picMkLst>
            <pc:docMk/>
            <pc:sldMk cId="451127631" sldId="268"/>
            <ac:picMk id="5" creationId="{E2A9DC70-2C8C-30EE-2BDB-1D446F8A1DD0}"/>
          </ac:picMkLst>
        </pc:picChg>
      </pc:sldChg>
      <pc:sldChg chg="modSp mod setBg">
        <pc:chgData name="Carly Beal" userId="c034b3c2-ced1-4206-8bc1-906473cd3c35" providerId="ADAL" clId="{355FB976-206D-4474-82EF-CF624402F171}" dt="2023-11-27T01:25:31.931" v="23" actId="207"/>
        <pc:sldMkLst>
          <pc:docMk/>
          <pc:sldMk cId="1615676976" sldId="270"/>
        </pc:sldMkLst>
        <pc:spChg chg="mod">
          <ac:chgData name="Carly Beal" userId="c034b3c2-ced1-4206-8bc1-906473cd3c35" providerId="ADAL" clId="{355FB976-206D-4474-82EF-CF624402F171}" dt="2023-11-27T01:25:31.931" v="23" actId="207"/>
          <ac:spMkLst>
            <pc:docMk/>
            <pc:sldMk cId="1615676976" sldId="270"/>
            <ac:spMk id="20" creationId="{74132B8C-5EE2-7B21-797B-9E26BA97A73F}"/>
          </ac:spMkLst>
        </pc:spChg>
        <pc:spChg chg="mod">
          <ac:chgData name="Carly Beal" userId="c034b3c2-ced1-4206-8bc1-906473cd3c35" providerId="ADAL" clId="{355FB976-206D-4474-82EF-CF624402F171}" dt="2023-11-27T01:22:25.604" v="15" actId="207"/>
          <ac:spMkLst>
            <pc:docMk/>
            <pc:sldMk cId="1615676976" sldId="270"/>
            <ac:spMk id="25" creationId="{A9DBAA2E-7BD2-920B-BEAA-634FE3958098}"/>
          </ac:spMkLst>
        </pc:spChg>
        <pc:spChg chg="mod">
          <ac:chgData name="Carly Beal" userId="c034b3c2-ced1-4206-8bc1-906473cd3c35" providerId="ADAL" clId="{355FB976-206D-4474-82EF-CF624402F171}" dt="2023-11-27T01:22:35.207" v="17" actId="207"/>
          <ac:spMkLst>
            <pc:docMk/>
            <pc:sldMk cId="1615676976" sldId="270"/>
            <ac:spMk id="28" creationId="{1F50DE46-5A0A-9566-CE11-B80CE57D30C8}"/>
          </ac:spMkLst>
        </pc:spChg>
        <pc:spChg chg="mod">
          <ac:chgData name="Carly Beal" userId="c034b3c2-ced1-4206-8bc1-906473cd3c35" providerId="ADAL" clId="{355FB976-206D-4474-82EF-CF624402F171}" dt="2023-11-27T01:22:38.368" v="18" actId="207"/>
          <ac:spMkLst>
            <pc:docMk/>
            <pc:sldMk cId="1615676976" sldId="270"/>
            <ac:spMk id="29" creationId="{02C665ED-E79D-DBEE-0616-61033C62101D}"/>
          </ac:spMkLst>
        </pc:spChg>
        <pc:spChg chg="mod">
          <ac:chgData name="Carly Beal" userId="c034b3c2-ced1-4206-8bc1-906473cd3c35" providerId="ADAL" clId="{355FB976-206D-4474-82EF-CF624402F171}" dt="2023-11-27T01:22:42.201" v="20" actId="207"/>
          <ac:spMkLst>
            <pc:docMk/>
            <pc:sldMk cId="1615676976" sldId="270"/>
            <ac:spMk id="30" creationId="{672D91CD-CC79-135A-705E-E1942421D076}"/>
          </ac:spMkLst>
        </pc:spChg>
        <pc:spChg chg="mod">
          <ac:chgData name="Carly Beal" userId="c034b3c2-ced1-4206-8bc1-906473cd3c35" providerId="ADAL" clId="{355FB976-206D-4474-82EF-CF624402F171}" dt="2023-11-27T01:22:40.600" v="19" actId="207"/>
          <ac:spMkLst>
            <pc:docMk/>
            <pc:sldMk cId="1615676976" sldId="270"/>
            <ac:spMk id="31" creationId="{76AB4B03-FE45-4543-FD2C-BF8C40190DFF}"/>
          </ac:spMkLst>
        </pc:spChg>
        <pc:spChg chg="mod">
          <ac:chgData name="Carly Beal" userId="c034b3c2-ced1-4206-8bc1-906473cd3c35" providerId="ADAL" clId="{355FB976-206D-4474-82EF-CF624402F171}" dt="2023-11-27T01:22:43.869" v="21" actId="207"/>
          <ac:spMkLst>
            <pc:docMk/>
            <pc:sldMk cId="1615676976" sldId="270"/>
            <ac:spMk id="32" creationId="{8FF7FC8A-ADAF-09F3-204F-0033EE67512C}"/>
          </ac:spMkLst>
        </pc:spChg>
        <pc:spChg chg="mod">
          <ac:chgData name="Carly Beal" userId="c034b3c2-ced1-4206-8bc1-906473cd3c35" providerId="ADAL" clId="{355FB976-206D-4474-82EF-CF624402F171}" dt="2023-11-27T01:22:45.568" v="22" actId="207"/>
          <ac:spMkLst>
            <pc:docMk/>
            <pc:sldMk cId="1615676976" sldId="270"/>
            <ac:spMk id="33" creationId="{46E29DEE-1B15-771A-1A73-BA2495B3D450}"/>
          </ac:spMkLst>
        </pc:spChg>
      </pc:sldChg>
      <pc:sldChg chg="addSp delSp modSp mod">
        <pc:chgData name="Carly Beal" userId="c034b3c2-ced1-4206-8bc1-906473cd3c35" providerId="ADAL" clId="{355FB976-206D-4474-82EF-CF624402F171}" dt="2023-11-28T01:06:53.692" v="4866" actId="255"/>
        <pc:sldMkLst>
          <pc:docMk/>
          <pc:sldMk cId="3300426888" sldId="271"/>
        </pc:sldMkLst>
        <pc:spChg chg="mod">
          <ac:chgData name="Carly Beal" userId="c034b3c2-ced1-4206-8bc1-906473cd3c35" providerId="ADAL" clId="{355FB976-206D-4474-82EF-CF624402F171}" dt="2023-11-27T02:00:52.618" v="365" actId="207"/>
          <ac:spMkLst>
            <pc:docMk/>
            <pc:sldMk cId="3300426888" sldId="271"/>
            <ac:spMk id="11" creationId="{C3A48199-EF6B-F6CB-5837-377769DF9F94}"/>
          </ac:spMkLst>
        </pc:spChg>
        <pc:spChg chg="mod">
          <ac:chgData name="Carly Beal" userId="c034b3c2-ced1-4206-8bc1-906473cd3c35" providerId="ADAL" clId="{355FB976-206D-4474-82EF-CF624402F171}" dt="2023-11-27T02:01:04.582" v="370" actId="207"/>
          <ac:spMkLst>
            <pc:docMk/>
            <pc:sldMk cId="3300426888" sldId="271"/>
            <ac:spMk id="14" creationId="{1C2C871E-B7FB-1152-ED63-893EEF3B746F}"/>
          </ac:spMkLst>
        </pc:spChg>
        <pc:spChg chg="mod">
          <ac:chgData name="Carly Beal" userId="c034b3c2-ced1-4206-8bc1-906473cd3c35" providerId="ADAL" clId="{355FB976-206D-4474-82EF-CF624402F171}" dt="2023-11-27T02:01:02.017" v="369" actId="207"/>
          <ac:spMkLst>
            <pc:docMk/>
            <pc:sldMk cId="3300426888" sldId="271"/>
            <ac:spMk id="15" creationId="{49A17DF5-68C6-5F96-D2A1-2714C30EFEE4}"/>
          </ac:spMkLst>
        </pc:spChg>
        <pc:spChg chg="mod">
          <ac:chgData name="Carly Beal" userId="c034b3c2-ced1-4206-8bc1-906473cd3c35" providerId="ADAL" clId="{355FB976-206D-4474-82EF-CF624402F171}" dt="2023-11-27T02:01:09.628" v="371" actId="207"/>
          <ac:spMkLst>
            <pc:docMk/>
            <pc:sldMk cId="3300426888" sldId="271"/>
            <ac:spMk id="17" creationId="{CBC77A06-F519-3EBA-9FEF-4CD0080F5DA0}"/>
          </ac:spMkLst>
        </pc:spChg>
        <pc:spChg chg="mod">
          <ac:chgData name="Carly Beal" userId="c034b3c2-ced1-4206-8bc1-906473cd3c35" providerId="ADAL" clId="{355FB976-206D-4474-82EF-CF624402F171}" dt="2023-11-27T02:00:30.430" v="361" actId="207"/>
          <ac:spMkLst>
            <pc:docMk/>
            <pc:sldMk cId="3300426888" sldId="271"/>
            <ac:spMk id="20" creationId="{74132B8C-5EE2-7B21-797B-9E26BA97A73F}"/>
          </ac:spMkLst>
        </pc:spChg>
        <pc:spChg chg="mod">
          <ac:chgData name="Carly Beal" userId="c034b3c2-ced1-4206-8bc1-906473cd3c35" providerId="ADAL" clId="{355FB976-206D-4474-82EF-CF624402F171}" dt="2023-11-28T01:06:53.692" v="4866" actId="255"/>
          <ac:spMkLst>
            <pc:docMk/>
            <pc:sldMk cId="3300426888" sldId="271"/>
            <ac:spMk id="24" creationId="{9607715C-D7AF-9B6D-E4D7-886BA9A8BB8D}"/>
          </ac:spMkLst>
        </pc:spChg>
        <pc:spChg chg="add del">
          <ac:chgData name="Carly Beal" userId="c034b3c2-ced1-4206-8bc1-906473cd3c35" providerId="ADAL" clId="{355FB976-206D-4474-82EF-CF624402F171}" dt="2023-11-27T03:54:11.729" v="1880" actId="22"/>
          <ac:spMkLst>
            <pc:docMk/>
            <pc:sldMk cId="3300426888" sldId="271"/>
            <ac:spMk id="33" creationId="{BCF4D983-732E-E8A5-B2F9-245E6458CFD1}"/>
          </ac:spMkLst>
        </pc:spChg>
        <pc:spChg chg="add mod">
          <ac:chgData name="Carly Beal" userId="c034b3c2-ced1-4206-8bc1-906473cd3c35" providerId="ADAL" clId="{355FB976-206D-4474-82EF-CF624402F171}" dt="2023-11-27T03:54:41.993" v="1896" actId="1076"/>
          <ac:spMkLst>
            <pc:docMk/>
            <pc:sldMk cId="3300426888" sldId="271"/>
            <ac:spMk id="35" creationId="{0CFB55B0-6784-6759-DF6E-9F256E2B43B2}"/>
          </ac:spMkLst>
        </pc:spChg>
        <pc:grpChg chg="mod">
          <ac:chgData name="Carly Beal" userId="c034b3c2-ced1-4206-8bc1-906473cd3c35" providerId="ADAL" clId="{355FB976-206D-4474-82EF-CF624402F171}" dt="2023-11-28T01:02:35.803" v="4839" actId="688"/>
          <ac:grpSpMkLst>
            <pc:docMk/>
            <pc:sldMk cId="3300426888" sldId="271"/>
            <ac:grpSpMk id="12" creationId="{81D10A08-A00E-588B-993B-7782EA9DF969}"/>
          </ac:grpSpMkLst>
        </pc:grpChg>
        <pc:grpChg chg="mod">
          <ac:chgData name="Carly Beal" userId="c034b3c2-ced1-4206-8bc1-906473cd3c35" providerId="ADAL" clId="{355FB976-206D-4474-82EF-CF624402F171}" dt="2023-11-27T03:44:15.876" v="1865" actId="688"/>
          <ac:grpSpMkLst>
            <pc:docMk/>
            <pc:sldMk cId="3300426888" sldId="271"/>
            <ac:grpSpMk id="13" creationId="{3814CFE9-57E8-8F93-1D2A-C735E108D3DD}"/>
          </ac:grpSpMkLst>
        </pc:grpChg>
        <pc:grpChg chg="mod">
          <ac:chgData name="Carly Beal" userId="c034b3c2-ced1-4206-8bc1-906473cd3c35" providerId="ADAL" clId="{355FB976-206D-4474-82EF-CF624402F171}" dt="2023-11-28T01:02:35.517" v="4838" actId="688"/>
          <ac:grpSpMkLst>
            <pc:docMk/>
            <pc:sldMk cId="3300426888" sldId="271"/>
            <ac:grpSpMk id="16" creationId="{1521A1D6-27EC-696A-15A2-B085333F52FC}"/>
          </ac:grpSpMkLst>
        </pc:grpChg>
        <pc:grpChg chg="mod">
          <ac:chgData name="Carly Beal" userId="c034b3c2-ced1-4206-8bc1-906473cd3c35" providerId="ADAL" clId="{355FB976-206D-4474-82EF-CF624402F171}" dt="2023-11-28T01:02:41.841" v="4851" actId="688"/>
          <ac:grpSpMkLst>
            <pc:docMk/>
            <pc:sldMk cId="3300426888" sldId="271"/>
            <ac:grpSpMk id="19" creationId="{59816FA9-6B7B-606B-29D6-B2CE0AFD1D13}"/>
          </ac:grpSpMkLst>
        </pc:grpChg>
      </pc:sldChg>
      <pc:sldChg chg="addSp delSp modSp mod">
        <pc:chgData name="Carly Beal" userId="c034b3c2-ced1-4206-8bc1-906473cd3c35" providerId="ADAL" clId="{355FB976-206D-4474-82EF-CF624402F171}" dt="2023-11-28T01:07:13.230" v="4870" actId="255"/>
        <pc:sldMkLst>
          <pc:docMk/>
          <pc:sldMk cId="2421558666" sldId="275"/>
        </pc:sldMkLst>
        <pc:spChg chg="mod">
          <ac:chgData name="Carly Beal" userId="c034b3c2-ced1-4206-8bc1-906473cd3c35" providerId="ADAL" clId="{355FB976-206D-4474-82EF-CF624402F171}" dt="2023-11-28T01:07:13.230" v="4870" actId="255"/>
          <ac:spMkLst>
            <pc:docMk/>
            <pc:sldMk cId="2421558666" sldId="275"/>
            <ac:spMk id="2" creationId="{10784486-6C47-C5C2-CE4C-A5418D4C8128}"/>
          </ac:spMkLst>
        </pc:spChg>
        <pc:spChg chg="add del mod">
          <ac:chgData name="Carly Beal" userId="c034b3c2-ced1-4206-8bc1-906473cd3c35" providerId="ADAL" clId="{355FB976-206D-4474-82EF-CF624402F171}" dt="2023-11-27T02:04:38.160" v="419" actId="478"/>
          <ac:spMkLst>
            <pc:docMk/>
            <pc:sldMk cId="2421558666" sldId="275"/>
            <ac:spMk id="2" creationId="{A3A70E85-60FD-442C-7681-C85BECDA6B21}"/>
          </ac:spMkLst>
        </pc:spChg>
        <pc:spChg chg="mod">
          <ac:chgData name="Carly Beal" userId="c034b3c2-ced1-4206-8bc1-906473cd3c35" providerId="ADAL" clId="{355FB976-206D-4474-82EF-CF624402F171}" dt="2023-11-27T02:03:20.631" v="377" actId="208"/>
          <ac:spMkLst>
            <pc:docMk/>
            <pc:sldMk cId="2421558666" sldId="275"/>
            <ac:spMk id="4" creationId="{4FED59FC-E530-D57C-5C41-A77F9CAF6775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24" creationId="{33B34132-FDB9-DCC3-3294-1D1B48D0074D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25" creationId="{7CD1AC34-F1C9-081C-E8EC-77848AD3213B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26" creationId="{883681C2-C39C-C588-2A73-500EFEC224FB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27" creationId="{414B0E86-2DE2-857E-F0FE-D27CE8D0BC93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28" creationId="{11915266-BD11-C65C-AEE4-9675AA4B0BC1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29" creationId="{9A06C007-00BF-B781-FB5D-45706FD39CD5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0" creationId="{FF101FA1-B3CA-E682-AEB7-2CF2B01D691A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1" creationId="{9504DB88-159A-71A3-525A-85508BAC99E1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2" creationId="{57AD8973-A133-A403-8077-8FD668247FB9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3" creationId="{5F1ABE91-B623-F457-0BF9-2C4AC01A25F3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4" creationId="{04310C18-2031-178E-507F-325AA4B0044F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5" creationId="{6E294E9C-1F3C-E76B-1ACB-7EF8E4414719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6" creationId="{B09453B6-592B-AF57-5103-FC2E75BC9DB7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7" creationId="{A87E7666-29B1-9315-F7A5-55348B0ECBDC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8" creationId="{50091042-0ABF-6FBD-85D5-7E50F75A30A2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39" creationId="{04881B55-7D1D-93C8-EFAE-A4CB8EF77181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0" creationId="{7B5E3332-208A-A938-8513-38B4D1236517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1" creationId="{C0D49BFD-A524-1640-CB2F-BDA7BDE684F7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2" creationId="{D08CD7B5-B790-4AD7-C09C-34F458925314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3" creationId="{554E3581-6DFA-ED3A-A9D1-F21252C7C912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4" creationId="{E68B81B6-E8CD-ED4F-9911-502A0D6F40CE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5" creationId="{F602CB1E-3CA3-2412-D463-E6960BDDF01A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6" creationId="{7FF3F9CE-760E-005E-91FD-4144A03B2088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7" creationId="{2442D5AD-EB2F-CE88-F067-01F22FD6CF1E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8" creationId="{17D378AE-03C6-5160-26DD-76306DEDF8DE}"/>
          </ac:spMkLst>
        </pc:spChg>
        <pc:spChg chg="mod">
          <ac:chgData name="Carly Beal" userId="c034b3c2-ced1-4206-8bc1-906473cd3c35" providerId="ADAL" clId="{355FB976-206D-4474-82EF-CF624402F171}" dt="2023-11-27T02:13:12.195" v="490" actId="255"/>
          <ac:spMkLst>
            <pc:docMk/>
            <pc:sldMk cId="2421558666" sldId="275"/>
            <ac:spMk id="49" creationId="{A0A3DA51-C31F-28E4-ABEC-5C8B714911A6}"/>
          </ac:spMkLst>
        </pc:spChg>
        <pc:spChg chg="mod">
          <ac:chgData name="Carly Beal" userId="c034b3c2-ced1-4206-8bc1-906473cd3c35" providerId="ADAL" clId="{355FB976-206D-4474-82EF-CF624402F171}" dt="2023-11-27T02:14:08.787" v="494" actId="20577"/>
          <ac:spMkLst>
            <pc:docMk/>
            <pc:sldMk cId="2421558666" sldId="275"/>
            <ac:spMk id="72" creationId="{B6559D0F-C8D8-2AD4-12D7-A8AE7EF9D7C6}"/>
          </ac:spMkLst>
        </pc:spChg>
        <pc:spChg chg="mod">
          <ac:chgData name="Carly Beal" userId="c034b3c2-ced1-4206-8bc1-906473cd3c35" providerId="ADAL" clId="{355FB976-206D-4474-82EF-CF624402F171}" dt="2023-11-27T02:14:07.616" v="493" actId="20577"/>
          <ac:spMkLst>
            <pc:docMk/>
            <pc:sldMk cId="2421558666" sldId="275"/>
            <ac:spMk id="73" creationId="{50A84A6C-FB9B-C15B-B0A4-2E44DAB64AD0}"/>
          </ac:spMkLst>
        </pc:spChg>
        <pc:spChg chg="mod">
          <ac:chgData name="Carly Beal" userId="c034b3c2-ced1-4206-8bc1-906473cd3c35" providerId="ADAL" clId="{355FB976-206D-4474-82EF-CF624402F171}" dt="2023-11-27T02:14:06.464" v="492" actId="20577"/>
          <ac:spMkLst>
            <pc:docMk/>
            <pc:sldMk cId="2421558666" sldId="275"/>
            <ac:spMk id="74" creationId="{255E3E14-3020-094F-2434-BB8F5BBDA858}"/>
          </ac:spMkLst>
        </pc:spChg>
        <pc:spChg chg="mod">
          <ac:chgData name="Carly Beal" userId="c034b3c2-ced1-4206-8bc1-906473cd3c35" providerId="ADAL" clId="{355FB976-206D-4474-82EF-CF624402F171}" dt="2023-11-27T02:14:05.344" v="491" actId="20577"/>
          <ac:spMkLst>
            <pc:docMk/>
            <pc:sldMk cId="2421558666" sldId="275"/>
            <ac:spMk id="75" creationId="{8358E0A1-91B5-B211-DA66-253B73C54FF7}"/>
          </ac:spMkLst>
        </pc:spChg>
        <pc:graphicFrameChg chg="mod ord modGraphic">
          <ac:chgData name="Carly Beal" userId="c034b3c2-ced1-4206-8bc1-906473cd3c35" providerId="ADAL" clId="{355FB976-206D-4474-82EF-CF624402F171}" dt="2023-11-27T02:04:35.207" v="418" actId="20577"/>
          <ac:graphicFrameMkLst>
            <pc:docMk/>
            <pc:sldMk cId="2421558666" sldId="275"/>
            <ac:graphicFrameMk id="18" creationId="{DEB3CAF3-B464-853F-35C4-B7463DE43915}"/>
          </ac:graphicFrameMkLst>
        </pc:graphicFrameChg>
        <pc:picChg chg="add mod">
          <ac:chgData name="Carly Beal" userId="c034b3c2-ced1-4206-8bc1-906473cd3c35" providerId="ADAL" clId="{355FB976-206D-4474-82EF-CF624402F171}" dt="2023-11-27T04:11:13.533" v="1964" actId="1076"/>
          <ac:picMkLst>
            <pc:docMk/>
            <pc:sldMk cId="2421558666" sldId="275"/>
            <ac:picMk id="6" creationId="{2DA33B97-B176-3D55-D80A-D38F73EEFB93}"/>
          </ac:picMkLst>
        </pc:picChg>
      </pc:sldChg>
      <pc:sldChg chg="modSp mod">
        <pc:chgData name="Carly Beal" userId="c034b3c2-ced1-4206-8bc1-906473cd3c35" providerId="ADAL" clId="{355FB976-206D-4474-82EF-CF624402F171}" dt="2023-11-27T02:08:45.457" v="442" actId="207"/>
        <pc:sldMkLst>
          <pc:docMk/>
          <pc:sldMk cId="372332056" sldId="278"/>
        </pc:sldMkLst>
        <pc:spChg chg="mod">
          <ac:chgData name="Carly Beal" userId="c034b3c2-ced1-4206-8bc1-906473cd3c35" providerId="ADAL" clId="{355FB976-206D-4474-82EF-CF624402F171}" dt="2023-11-27T02:07:06.725" v="424" actId="207"/>
          <ac:spMkLst>
            <pc:docMk/>
            <pc:sldMk cId="372332056" sldId="278"/>
            <ac:spMk id="10" creationId="{0814DC2A-759E-9212-AF64-9A9B9BD9BF1F}"/>
          </ac:spMkLst>
        </pc:spChg>
        <pc:spChg chg="mod">
          <ac:chgData name="Carly Beal" userId="c034b3c2-ced1-4206-8bc1-906473cd3c35" providerId="ADAL" clId="{355FB976-206D-4474-82EF-CF624402F171}" dt="2023-11-27T02:07:00.082" v="423" actId="207"/>
          <ac:spMkLst>
            <pc:docMk/>
            <pc:sldMk cId="372332056" sldId="278"/>
            <ac:spMk id="13" creationId="{F9A43680-C6AC-3B89-08B6-DCAD342B499C}"/>
          </ac:spMkLst>
        </pc:spChg>
        <pc:spChg chg="mod">
          <ac:chgData name="Carly Beal" userId="c034b3c2-ced1-4206-8bc1-906473cd3c35" providerId="ADAL" clId="{355FB976-206D-4474-82EF-CF624402F171}" dt="2023-11-27T02:08:45.457" v="442" actId="207"/>
          <ac:spMkLst>
            <pc:docMk/>
            <pc:sldMk cId="372332056" sldId="278"/>
            <ac:spMk id="21" creationId="{27002AFC-CF42-7981-D139-1DAB0B2D440F}"/>
          </ac:spMkLst>
        </pc:spChg>
        <pc:grpChg chg="mod">
          <ac:chgData name="Carly Beal" userId="c034b3c2-ced1-4206-8bc1-906473cd3c35" providerId="ADAL" clId="{355FB976-206D-4474-82EF-CF624402F171}" dt="2023-11-27T02:07:25.162" v="427" actId="1076"/>
          <ac:grpSpMkLst>
            <pc:docMk/>
            <pc:sldMk cId="372332056" sldId="278"/>
            <ac:grpSpMk id="22" creationId="{087EB0D9-D48C-82A9-B608-E1B153B0FE32}"/>
          </ac:grpSpMkLst>
        </pc:grpChg>
      </pc:sldChg>
      <pc:sldChg chg="addSp delSp modSp mod modTransition">
        <pc:chgData name="Carly Beal" userId="c034b3c2-ced1-4206-8bc1-906473cd3c35" providerId="ADAL" clId="{355FB976-206D-4474-82EF-CF624402F171}" dt="2023-11-28T01:06:39.142" v="4864" actId="255"/>
        <pc:sldMkLst>
          <pc:docMk/>
          <pc:sldMk cId="1367478349" sldId="280"/>
        </pc:sldMkLst>
        <pc:spChg chg="mod">
          <ac:chgData name="Carly Beal" userId="c034b3c2-ced1-4206-8bc1-906473cd3c35" providerId="ADAL" clId="{355FB976-206D-4474-82EF-CF624402F171}" dt="2023-11-28T01:06:39.142" v="4864" actId="255"/>
          <ac:spMkLst>
            <pc:docMk/>
            <pc:sldMk cId="1367478349" sldId="280"/>
            <ac:spMk id="2" creationId="{E72ECEE5-55EA-DA80-6DA0-C06A267B85C2}"/>
          </ac:spMkLst>
        </pc:spChg>
        <pc:spChg chg="mod">
          <ac:chgData name="Carly Beal" userId="c034b3c2-ced1-4206-8bc1-906473cd3c35" providerId="ADAL" clId="{355FB976-206D-4474-82EF-CF624402F171}" dt="2023-11-27T01:50:34.512" v="303" actId="208"/>
          <ac:spMkLst>
            <pc:docMk/>
            <pc:sldMk cId="1367478349" sldId="280"/>
            <ac:spMk id="20" creationId="{74132B8C-5EE2-7B21-797B-9E26BA97A73F}"/>
          </ac:spMkLst>
        </pc:spChg>
        <pc:spChg chg="mod">
          <ac:chgData name="Carly Beal" userId="c034b3c2-ced1-4206-8bc1-906473cd3c35" providerId="ADAL" clId="{355FB976-206D-4474-82EF-CF624402F171}" dt="2023-11-27T01:48:39.694" v="288" actId="208"/>
          <ac:spMkLst>
            <pc:docMk/>
            <pc:sldMk cId="1367478349" sldId="280"/>
            <ac:spMk id="25" creationId="{A9DBAA2E-7BD2-920B-BEAA-634FE3958098}"/>
          </ac:spMkLst>
        </pc:spChg>
        <pc:spChg chg="mod">
          <ac:chgData name="Carly Beal" userId="c034b3c2-ced1-4206-8bc1-906473cd3c35" providerId="ADAL" clId="{355FB976-206D-4474-82EF-CF624402F171}" dt="2023-11-27T01:50:40.505" v="304" actId="207"/>
          <ac:spMkLst>
            <pc:docMk/>
            <pc:sldMk cId="1367478349" sldId="280"/>
            <ac:spMk id="26" creationId="{C32B38DE-8B68-3342-D554-FC872758AE14}"/>
          </ac:spMkLst>
        </pc:spChg>
        <pc:spChg chg="mod">
          <ac:chgData name="Carly Beal" userId="c034b3c2-ced1-4206-8bc1-906473cd3c35" providerId="ADAL" clId="{355FB976-206D-4474-82EF-CF624402F171}" dt="2023-11-27T01:46:27.269" v="275" actId="207"/>
          <ac:spMkLst>
            <pc:docMk/>
            <pc:sldMk cId="1367478349" sldId="280"/>
            <ac:spMk id="29" creationId="{02C665ED-E79D-DBEE-0616-61033C62101D}"/>
          </ac:spMkLst>
        </pc:spChg>
        <pc:spChg chg="mod">
          <ac:chgData name="Carly Beal" userId="c034b3c2-ced1-4206-8bc1-906473cd3c35" providerId="ADAL" clId="{355FB976-206D-4474-82EF-CF624402F171}" dt="2023-11-27T01:46:34.702" v="278" actId="207"/>
          <ac:spMkLst>
            <pc:docMk/>
            <pc:sldMk cId="1367478349" sldId="280"/>
            <ac:spMk id="30" creationId="{672D91CD-CC79-135A-705E-E1942421D076}"/>
          </ac:spMkLst>
        </pc:spChg>
        <pc:spChg chg="mod">
          <ac:chgData name="Carly Beal" userId="c034b3c2-ced1-4206-8bc1-906473cd3c35" providerId="ADAL" clId="{355FB976-206D-4474-82EF-CF624402F171}" dt="2023-11-27T01:46:31.516" v="276" actId="207"/>
          <ac:spMkLst>
            <pc:docMk/>
            <pc:sldMk cId="1367478349" sldId="280"/>
            <ac:spMk id="31" creationId="{76AB4B03-FE45-4543-FD2C-BF8C40190DFF}"/>
          </ac:spMkLst>
        </pc:spChg>
        <pc:spChg chg="mod">
          <ac:chgData name="Carly Beal" userId="c034b3c2-ced1-4206-8bc1-906473cd3c35" providerId="ADAL" clId="{355FB976-206D-4474-82EF-CF624402F171}" dt="2023-11-27T01:46:36.423" v="279" actId="207"/>
          <ac:spMkLst>
            <pc:docMk/>
            <pc:sldMk cId="1367478349" sldId="280"/>
            <ac:spMk id="32" creationId="{8FF7FC8A-ADAF-09F3-204F-0033EE67512C}"/>
          </ac:spMkLst>
        </pc:spChg>
        <pc:spChg chg="mod">
          <ac:chgData name="Carly Beal" userId="c034b3c2-ced1-4206-8bc1-906473cd3c35" providerId="ADAL" clId="{355FB976-206D-4474-82EF-CF624402F171}" dt="2023-11-27T01:46:38.119" v="280" actId="207"/>
          <ac:spMkLst>
            <pc:docMk/>
            <pc:sldMk cId="1367478349" sldId="280"/>
            <ac:spMk id="33" creationId="{46E29DEE-1B15-771A-1A73-BA2495B3D450}"/>
          </ac:spMkLst>
        </pc:spChg>
        <pc:picChg chg="add del mod">
          <ac:chgData name="Carly Beal" userId="c034b3c2-ced1-4206-8bc1-906473cd3c35" providerId="ADAL" clId="{355FB976-206D-4474-82EF-CF624402F171}" dt="2023-11-27T03:59:25.661" v="1899" actId="478"/>
          <ac:picMkLst>
            <pc:docMk/>
            <pc:sldMk cId="1367478349" sldId="280"/>
            <ac:picMk id="8" creationId="{B8324212-5091-B284-DF3C-B849173548CE}"/>
          </ac:picMkLst>
        </pc:picChg>
        <pc:picChg chg="add del mod">
          <ac:chgData name="Carly Beal" userId="c034b3c2-ced1-4206-8bc1-906473cd3c35" providerId="ADAL" clId="{355FB976-206D-4474-82EF-CF624402F171}" dt="2023-11-27T03:59:54.460" v="1906" actId="478"/>
          <ac:picMkLst>
            <pc:docMk/>
            <pc:sldMk cId="1367478349" sldId="280"/>
            <ac:picMk id="12" creationId="{EFA8985B-F109-C436-5C89-CD3AD03BC405}"/>
          </ac:picMkLst>
        </pc:picChg>
        <pc:picChg chg="add mod">
          <ac:chgData name="Carly Beal" userId="c034b3c2-ced1-4206-8bc1-906473cd3c35" providerId="ADAL" clId="{355FB976-206D-4474-82EF-CF624402F171}" dt="2023-11-27T04:00:16.169" v="1914" actId="1076"/>
          <ac:picMkLst>
            <pc:docMk/>
            <pc:sldMk cId="1367478349" sldId="280"/>
            <ac:picMk id="14" creationId="{FD423CFF-347F-2F85-CBEE-037E81D1C6CE}"/>
          </ac:picMkLst>
        </pc:picChg>
      </pc:sldChg>
      <pc:sldChg chg="modSp add mod setBg">
        <pc:chgData name="Carly Beal" userId="c034b3c2-ced1-4206-8bc1-906473cd3c35" providerId="ADAL" clId="{355FB976-206D-4474-82EF-CF624402F171}" dt="2023-11-28T01:06:44.356" v="4865" actId="255"/>
        <pc:sldMkLst>
          <pc:docMk/>
          <pc:sldMk cId="1304885288" sldId="281"/>
        </pc:sldMkLst>
        <pc:spChg chg="mod">
          <ac:chgData name="Carly Beal" userId="c034b3c2-ced1-4206-8bc1-906473cd3c35" providerId="ADAL" clId="{355FB976-206D-4474-82EF-CF624402F171}" dt="2023-11-27T02:00:40.616" v="363" actId="207"/>
          <ac:spMkLst>
            <pc:docMk/>
            <pc:sldMk cId="1304885288" sldId="281"/>
            <ac:spMk id="8" creationId="{982491CD-CA6D-AC3E-D5E3-7299F229F36D}"/>
          </ac:spMkLst>
        </pc:spChg>
        <pc:spChg chg="mod">
          <ac:chgData name="Carly Beal" userId="c034b3c2-ced1-4206-8bc1-906473cd3c35" providerId="ADAL" clId="{355FB976-206D-4474-82EF-CF624402F171}" dt="2023-11-27T02:00:46.775" v="364" actId="207"/>
          <ac:spMkLst>
            <pc:docMk/>
            <pc:sldMk cId="1304885288" sldId="281"/>
            <ac:spMk id="11" creationId="{C3A48199-EF6B-F6CB-5837-377769DF9F94}"/>
          </ac:spMkLst>
        </pc:spChg>
        <pc:spChg chg="mod">
          <ac:chgData name="Carly Beal" userId="c034b3c2-ced1-4206-8bc1-906473cd3c35" providerId="ADAL" clId="{355FB976-206D-4474-82EF-CF624402F171}" dt="2023-11-27T01:55:37.933" v="329" actId="207"/>
          <ac:spMkLst>
            <pc:docMk/>
            <pc:sldMk cId="1304885288" sldId="281"/>
            <ac:spMk id="14" creationId="{1C2C871E-B7FB-1152-ED63-893EEF3B746F}"/>
          </ac:spMkLst>
        </pc:spChg>
        <pc:spChg chg="mod">
          <ac:chgData name="Carly Beal" userId="c034b3c2-ced1-4206-8bc1-906473cd3c35" providerId="ADAL" clId="{355FB976-206D-4474-82EF-CF624402F171}" dt="2023-11-27T01:29:27.553" v="38" actId="207"/>
          <ac:spMkLst>
            <pc:docMk/>
            <pc:sldMk cId="1304885288" sldId="281"/>
            <ac:spMk id="15" creationId="{49A17DF5-68C6-5F96-D2A1-2714C30EFEE4}"/>
          </ac:spMkLst>
        </pc:spChg>
        <pc:spChg chg="mod">
          <ac:chgData name="Carly Beal" userId="c034b3c2-ced1-4206-8bc1-906473cd3c35" providerId="ADAL" clId="{355FB976-206D-4474-82EF-CF624402F171}" dt="2023-11-27T01:55:44.286" v="330" actId="207"/>
          <ac:spMkLst>
            <pc:docMk/>
            <pc:sldMk cId="1304885288" sldId="281"/>
            <ac:spMk id="17" creationId="{CBC77A06-F519-3EBA-9FEF-4CD0080F5DA0}"/>
          </ac:spMkLst>
        </pc:spChg>
        <pc:spChg chg="mod">
          <ac:chgData name="Carly Beal" userId="c034b3c2-ced1-4206-8bc1-906473cd3c35" providerId="ADAL" clId="{355FB976-206D-4474-82EF-CF624402F171}" dt="2023-11-27T01:36:50.481" v="80" actId="207"/>
          <ac:spMkLst>
            <pc:docMk/>
            <pc:sldMk cId="1304885288" sldId="281"/>
            <ac:spMk id="18" creationId="{9C629DD7-E7F4-5492-7296-4411434F6248}"/>
          </ac:spMkLst>
        </pc:spChg>
        <pc:spChg chg="mod">
          <ac:chgData name="Carly Beal" userId="c034b3c2-ced1-4206-8bc1-906473cd3c35" providerId="ADAL" clId="{355FB976-206D-4474-82EF-CF624402F171}" dt="2023-11-27T02:00:25.992" v="360" actId="207"/>
          <ac:spMkLst>
            <pc:docMk/>
            <pc:sldMk cId="1304885288" sldId="281"/>
            <ac:spMk id="20" creationId="{74132B8C-5EE2-7B21-797B-9E26BA97A73F}"/>
          </ac:spMkLst>
        </pc:spChg>
        <pc:spChg chg="mod">
          <ac:chgData name="Carly Beal" userId="c034b3c2-ced1-4206-8bc1-906473cd3c35" providerId="ADAL" clId="{355FB976-206D-4474-82EF-CF624402F171}" dt="2023-11-28T01:06:44.356" v="4865" actId="255"/>
          <ac:spMkLst>
            <pc:docMk/>
            <pc:sldMk cId="1304885288" sldId="281"/>
            <ac:spMk id="24" creationId="{BB82972B-BF72-65A6-5416-7A0EC74A88ED}"/>
          </ac:spMkLst>
        </pc:spChg>
        <pc:spChg chg="mod">
          <ac:chgData name="Carly Beal" userId="c034b3c2-ced1-4206-8bc1-906473cd3c35" providerId="ADAL" clId="{355FB976-206D-4474-82EF-CF624402F171}" dt="2023-11-27T01:50:10.338" v="301" actId="208"/>
          <ac:spMkLst>
            <pc:docMk/>
            <pc:sldMk cId="1304885288" sldId="281"/>
            <ac:spMk id="70" creationId="{2A8B5F0A-6AFB-A781-8279-F4EC3A2ECE90}"/>
          </ac:spMkLst>
        </pc:spChg>
        <pc:spChg chg="mod">
          <ac:chgData name="Carly Beal" userId="c034b3c2-ced1-4206-8bc1-906473cd3c35" providerId="ADAL" clId="{355FB976-206D-4474-82EF-CF624402F171}" dt="2023-11-27T01:50:10.338" v="301" actId="208"/>
          <ac:spMkLst>
            <pc:docMk/>
            <pc:sldMk cId="1304885288" sldId="281"/>
            <ac:spMk id="71" creationId="{6017B8FA-51D8-8A9A-8C43-EE336C90CCEA}"/>
          </ac:spMkLst>
        </pc:spChg>
        <pc:spChg chg="mod">
          <ac:chgData name="Carly Beal" userId="c034b3c2-ced1-4206-8bc1-906473cd3c35" providerId="ADAL" clId="{355FB976-206D-4474-82EF-CF624402F171}" dt="2023-11-27T01:54:57.450" v="328" actId="2085"/>
          <ac:spMkLst>
            <pc:docMk/>
            <pc:sldMk cId="1304885288" sldId="281"/>
            <ac:spMk id="73" creationId="{B7E7812A-1625-3ECA-62F9-651FDB8C0F44}"/>
          </ac:spMkLst>
        </pc:spChg>
        <pc:spChg chg="mod">
          <ac:chgData name="Carly Beal" userId="c034b3c2-ced1-4206-8bc1-906473cd3c35" providerId="ADAL" clId="{355FB976-206D-4474-82EF-CF624402F171}" dt="2023-11-27T01:50:10.338" v="301" actId="208"/>
          <ac:spMkLst>
            <pc:docMk/>
            <pc:sldMk cId="1304885288" sldId="281"/>
            <ac:spMk id="74" creationId="{3BD438A1-EFD2-660E-0B35-A3ECFE2AD9D4}"/>
          </ac:spMkLst>
        </pc:spChg>
        <pc:spChg chg="mod">
          <ac:chgData name="Carly Beal" userId="c034b3c2-ced1-4206-8bc1-906473cd3c35" providerId="ADAL" clId="{355FB976-206D-4474-82EF-CF624402F171}" dt="2023-11-27T01:50:10.338" v="301" actId="208"/>
          <ac:spMkLst>
            <pc:docMk/>
            <pc:sldMk cId="1304885288" sldId="281"/>
            <ac:spMk id="75" creationId="{9C3BB534-AB49-930C-C3C3-52D4DFEFBF62}"/>
          </ac:spMkLst>
        </pc:spChg>
        <pc:spChg chg="mod">
          <ac:chgData name="Carly Beal" userId="c034b3c2-ced1-4206-8bc1-906473cd3c35" providerId="ADAL" clId="{355FB976-206D-4474-82EF-CF624402F171}" dt="2023-11-27T01:51:12.533" v="306" actId="2085"/>
          <ac:spMkLst>
            <pc:docMk/>
            <pc:sldMk cId="1304885288" sldId="281"/>
            <ac:spMk id="77" creationId="{C3B86E5B-04B4-8F39-C6A9-88161CE0FD31}"/>
          </ac:spMkLst>
        </pc:spChg>
        <pc:spChg chg="mod">
          <ac:chgData name="Carly Beal" userId="c034b3c2-ced1-4206-8bc1-906473cd3c35" providerId="ADAL" clId="{355FB976-206D-4474-82EF-CF624402F171}" dt="2023-11-27T01:50:10.338" v="301" actId="208"/>
          <ac:spMkLst>
            <pc:docMk/>
            <pc:sldMk cId="1304885288" sldId="281"/>
            <ac:spMk id="78" creationId="{CE251028-BD3E-EC5B-4C20-2059C1EF3A9E}"/>
          </ac:spMkLst>
        </pc:spChg>
        <pc:spChg chg="mod">
          <ac:chgData name="Carly Beal" userId="c034b3c2-ced1-4206-8bc1-906473cd3c35" providerId="ADAL" clId="{355FB976-206D-4474-82EF-CF624402F171}" dt="2023-11-27T01:50:10.338" v="301" actId="208"/>
          <ac:spMkLst>
            <pc:docMk/>
            <pc:sldMk cId="1304885288" sldId="281"/>
            <ac:spMk id="79" creationId="{6E5CB41C-D0D5-5715-B503-9D895DA94F42}"/>
          </ac:spMkLst>
        </pc:spChg>
        <pc:spChg chg="mod">
          <ac:chgData name="Carly Beal" userId="c034b3c2-ced1-4206-8bc1-906473cd3c35" providerId="ADAL" clId="{355FB976-206D-4474-82EF-CF624402F171}" dt="2023-11-27T01:51:15.113" v="307" actId="2085"/>
          <ac:spMkLst>
            <pc:docMk/>
            <pc:sldMk cId="1304885288" sldId="281"/>
            <ac:spMk id="81" creationId="{300B49AF-61ED-930B-08E9-8D3878D2083C}"/>
          </ac:spMkLst>
        </pc:spChg>
        <pc:spChg chg="mod">
          <ac:chgData name="Carly Beal" userId="c034b3c2-ced1-4206-8bc1-906473cd3c35" providerId="ADAL" clId="{355FB976-206D-4474-82EF-CF624402F171}" dt="2023-11-27T01:50:10.338" v="301" actId="208"/>
          <ac:spMkLst>
            <pc:docMk/>
            <pc:sldMk cId="1304885288" sldId="281"/>
            <ac:spMk id="82" creationId="{62B239AE-0584-A7D5-5C75-8D8509F012CA}"/>
          </ac:spMkLst>
        </pc:spChg>
        <pc:spChg chg="mod">
          <ac:chgData name="Carly Beal" userId="c034b3c2-ced1-4206-8bc1-906473cd3c35" providerId="ADAL" clId="{355FB976-206D-4474-82EF-CF624402F171}" dt="2023-11-27T01:50:10.338" v="301" actId="208"/>
          <ac:spMkLst>
            <pc:docMk/>
            <pc:sldMk cId="1304885288" sldId="281"/>
            <ac:spMk id="83" creationId="{B8418A82-7C1B-CFA9-A74C-96AD6068A187}"/>
          </ac:spMkLst>
        </pc:spChg>
        <pc:spChg chg="mod">
          <ac:chgData name="Carly Beal" userId="c034b3c2-ced1-4206-8bc1-906473cd3c35" providerId="ADAL" clId="{355FB976-206D-4474-82EF-CF624402F171}" dt="2023-11-27T01:51:09.270" v="305" actId="2085"/>
          <ac:spMkLst>
            <pc:docMk/>
            <pc:sldMk cId="1304885288" sldId="281"/>
            <ac:spMk id="85" creationId="{F8AE008A-5197-F762-2EE7-839E2E0B7DBE}"/>
          </ac:spMkLst>
        </pc:spChg>
        <pc:spChg chg="mod">
          <ac:chgData name="Carly Beal" userId="c034b3c2-ced1-4206-8bc1-906473cd3c35" providerId="ADAL" clId="{355FB976-206D-4474-82EF-CF624402F171}" dt="2023-11-27T01:49:21.988" v="290" actId="208"/>
          <ac:spMkLst>
            <pc:docMk/>
            <pc:sldMk cId="1304885288" sldId="281"/>
            <ac:spMk id="88" creationId="{C37CA16E-B49C-CE3A-99F1-73072871E763}"/>
          </ac:spMkLst>
        </pc:spChg>
        <pc:spChg chg="mod">
          <ac:chgData name="Carly Beal" userId="c034b3c2-ced1-4206-8bc1-906473cd3c35" providerId="ADAL" clId="{355FB976-206D-4474-82EF-CF624402F171}" dt="2023-11-27T01:39:20.498" v="100" actId="207"/>
          <ac:spMkLst>
            <pc:docMk/>
            <pc:sldMk cId="1304885288" sldId="281"/>
            <ac:spMk id="89" creationId="{59548F84-F7A6-4391-3875-F1731BE692A1}"/>
          </ac:spMkLst>
        </pc:spChg>
        <pc:spChg chg="mod">
          <ac:chgData name="Carly Beal" userId="c034b3c2-ced1-4206-8bc1-906473cd3c35" providerId="ADAL" clId="{355FB976-206D-4474-82EF-CF624402F171}" dt="2023-11-27T01:39:20.689" v="101" actId="207"/>
          <ac:spMkLst>
            <pc:docMk/>
            <pc:sldMk cId="1304885288" sldId="281"/>
            <ac:spMk id="91" creationId="{FF7D35BD-5723-D0C4-AFBB-478D8267D4E0}"/>
          </ac:spMkLst>
        </pc:spChg>
        <pc:spChg chg="mod">
          <ac:chgData name="Carly Beal" userId="c034b3c2-ced1-4206-8bc1-906473cd3c35" providerId="ADAL" clId="{355FB976-206D-4474-82EF-CF624402F171}" dt="2023-11-27T01:27:25.309" v="28" actId="207"/>
          <ac:spMkLst>
            <pc:docMk/>
            <pc:sldMk cId="1304885288" sldId="281"/>
            <ac:spMk id="92" creationId="{8C990F10-E391-9D72-E91B-88F2D5035617}"/>
          </ac:spMkLst>
        </pc:spChg>
        <pc:spChg chg="mod">
          <ac:chgData name="Carly Beal" userId="c034b3c2-ced1-4206-8bc1-906473cd3c35" providerId="ADAL" clId="{355FB976-206D-4474-82EF-CF624402F171}" dt="2023-11-27T01:27:32.978" v="31" actId="207"/>
          <ac:spMkLst>
            <pc:docMk/>
            <pc:sldMk cId="1304885288" sldId="281"/>
            <ac:spMk id="93" creationId="{5A48E358-B105-5FC0-A5BF-7DB49C838314}"/>
          </ac:spMkLst>
        </pc:spChg>
        <pc:spChg chg="mod">
          <ac:chgData name="Carly Beal" userId="c034b3c2-ced1-4206-8bc1-906473cd3c35" providerId="ADAL" clId="{355FB976-206D-4474-82EF-CF624402F171}" dt="2023-11-27T01:27:30.197" v="30" actId="207"/>
          <ac:spMkLst>
            <pc:docMk/>
            <pc:sldMk cId="1304885288" sldId="281"/>
            <ac:spMk id="94" creationId="{65C66591-B413-77F8-5012-27C158163423}"/>
          </ac:spMkLst>
        </pc:spChg>
        <pc:spChg chg="mod">
          <ac:chgData name="Carly Beal" userId="c034b3c2-ced1-4206-8bc1-906473cd3c35" providerId="ADAL" clId="{355FB976-206D-4474-82EF-CF624402F171}" dt="2023-11-27T01:27:34.844" v="32" actId="207"/>
          <ac:spMkLst>
            <pc:docMk/>
            <pc:sldMk cId="1304885288" sldId="281"/>
            <ac:spMk id="95" creationId="{3EED2084-57A0-9615-7FBB-BB894640D7FA}"/>
          </ac:spMkLst>
        </pc:spChg>
        <pc:spChg chg="mod">
          <ac:chgData name="Carly Beal" userId="c034b3c2-ced1-4206-8bc1-906473cd3c35" providerId="ADAL" clId="{355FB976-206D-4474-82EF-CF624402F171}" dt="2023-11-27T01:27:02.105" v="26" actId="207"/>
          <ac:spMkLst>
            <pc:docMk/>
            <pc:sldMk cId="1304885288" sldId="281"/>
            <ac:spMk id="96" creationId="{721F91AB-5FA6-EBCF-8673-03EE54F54073}"/>
          </ac:spMkLst>
        </pc:spChg>
        <pc:grpChg chg="mod">
          <ac:chgData name="Carly Beal" userId="c034b3c2-ced1-4206-8bc1-906473cd3c35" providerId="ADAL" clId="{355FB976-206D-4474-82EF-CF624402F171}" dt="2023-11-27T03:43:32.355" v="1854" actId="688"/>
          <ac:grpSpMkLst>
            <pc:docMk/>
            <pc:sldMk cId="1304885288" sldId="281"/>
            <ac:grpSpMk id="12" creationId="{81D10A08-A00E-588B-993B-7782EA9DF969}"/>
          </ac:grpSpMkLst>
        </pc:grpChg>
        <pc:grpChg chg="mod">
          <ac:chgData name="Carly Beal" userId="c034b3c2-ced1-4206-8bc1-906473cd3c35" providerId="ADAL" clId="{355FB976-206D-4474-82EF-CF624402F171}" dt="2023-11-27T03:43:42.382" v="1857" actId="688"/>
          <ac:grpSpMkLst>
            <pc:docMk/>
            <pc:sldMk cId="1304885288" sldId="281"/>
            <ac:grpSpMk id="13" creationId="{3814CFE9-57E8-8F93-1D2A-C735E108D3DD}"/>
          </ac:grpSpMkLst>
        </pc:grpChg>
        <pc:grpChg chg="mod">
          <ac:chgData name="Carly Beal" userId="c034b3c2-ced1-4206-8bc1-906473cd3c35" providerId="ADAL" clId="{355FB976-206D-4474-82EF-CF624402F171}" dt="2023-11-28T01:02:36.284" v="4841" actId="688"/>
          <ac:grpSpMkLst>
            <pc:docMk/>
            <pc:sldMk cId="1304885288" sldId="281"/>
            <ac:grpSpMk id="16" creationId="{1521A1D6-27EC-696A-15A2-B085333F52FC}"/>
          </ac:grpSpMkLst>
        </pc:grpChg>
        <pc:grpChg chg="mod">
          <ac:chgData name="Carly Beal" userId="c034b3c2-ced1-4206-8bc1-906473cd3c35" providerId="ADAL" clId="{355FB976-206D-4474-82EF-CF624402F171}" dt="2023-11-28T01:02:36.859" v="4843" actId="688"/>
          <ac:grpSpMkLst>
            <pc:docMk/>
            <pc:sldMk cId="1304885288" sldId="281"/>
            <ac:grpSpMk id="19" creationId="{59816FA9-6B7B-606B-29D6-B2CE0AFD1D13}"/>
          </ac:grpSpMkLst>
        </pc:grpChg>
        <pc:grpChg chg="mod">
          <ac:chgData name="Carly Beal" userId="c034b3c2-ced1-4206-8bc1-906473cd3c35" providerId="ADAL" clId="{355FB976-206D-4474-82EF-CF624402F171}" dt="2023-11-27T01:42:03.453" v="117" actId="1076"/>
          <ac:grpSpMkLst>
            <pc:docMk/>
            <pc:sldMk cId="1304885288" sldId="281"/>
            <ac:grpSpMk id="65" creationId="{B1676B00-C00A-71BC-5E8A-A4288A786310}"/>
          </ac:grpSpMkLst>
        </pc:grpChg>
        <pc:cxnChg chg="mod">
          <ac:chgData name="Carly Beal" userId="c034b3c2-ced1-4206-8bc1-906473cd3c35" providerId="ADAL" clId="{355FB976-206D-4474-82EF-CF624402F171}" dt="2023-11-27T01:50:10.338" v="301" actId="208"/>
          <ac:cxnSpMkLst>
            <pc:docMk/>
            <pc:sldMk cId="1304885288" sldId="281"/>
            <ac:cxnSpMk id="72" creationId="{B0E854DA-7621-B1C6-2A2D-7DD89608A374}"/>
          </ac:cxnSpMkLst>
        </pc:cxnChg>
        <pc:cxnChg chg="mod">
          <ac:chgData name="Carly Beal" userId="c034b3c2-ced1-4206-8bc1-906473cd3c35" providerId="ADAL" clId="{355FB976-206D-4474-82EF-CF624402F171}" dt="2023-11-27T01:50:10.338" v="301" actId="208"/>
          <ac:cxnSpMkLst>
            <pc:docMk/>
            <pc:sldMk cId="1304885288" sldId="281"/>
            <ac:cxnSpMk id="76" creationId="{26A110C1-603C-CC84-4AA2-B83426A18490}"/>
          </ac:cxnSpMkLst>
        </pc:cxnChg>
        <pc:cxnChg chg="mod">
          <ac:chgData name="Carly Beal" userId="c034b3c2-ced1-4206-8bc1-906473cd3c35" providerId="ADAL" clId="{355FB976-206D-4474-82EF-CF624402F171}" dt="2023-11-27T01:50:10.338" v="301" actId="208"/>
          <ac:cxnSpMkLst>
            <pc:docMk/>
            <pc:sldMk cId="1304885288" sldId="281"/>
            <ac:cxnSpMk id="80" creationId="{FDDAA307-8524-8F3E-4DAF-951690E42BE6}"/>
          </ac:cxnSpMkLst>
        </pc:cxnChg>
        <pc:cxnChg chg="mod">
          <ac:chgData name="Carly Beal" userId="c034b3c2-ced1-4206-8bc1-906473cd3c35" providerId="ADAL" clId="{355FB976-206D-4474-82EF-CF624402F171}" dt="2023-11-27T01:50:10.338" v="301" actId="208"/>
          <ac:cxnSpMkLst>
            <pc:docMk/>
            <pc:sldMk cId="1304885288" sldId="281"/>
            <ac:cxnSpMk id="84" creationId="{1770948F-C4C8-AFEA-4D34-5850177F465B}"/>
          </ac:cxnSpMkLst>
        </pc:cxnChg>
      </pc:sldChg>
      <pc:sldChg chg="addSp delSp modSp add mod">
        <pc:chgData name="Carly Beal" userId="c034b3c2-ced1-4206-8bc1-906473cd3c35" providerId="ADAL" clId="{355FB976-206D-4474-82EF-CF624402F171}" dt="2023-11-28T01:07:30.565" v="4873" actId="255"/>
        <pc:sldMkLst>
          <pc:docMk/>
          <pc:sldMk cId="1004310849" sldId="285"/>
        </pc:sldMkLst>
        <pc:spChg chg="mod">
          <ac:chgData name="Carly Beal" userId="c034b3c2-ced1-4206-8bc1-906473cd3c35" providerId="ADAL" clId="{355FB976-206D-4474-82EF-CF624402F171}" dt="2023-11-27T03:04:45.555" v="990" actId="1076"/>
          <ac:spMkLst>
            <pc:docMk/>
            <pc:sldMk cId="1004310849" sldId="285"/>
            <ac:spMk id="3" creationId="{4E16C03F-27ED-5980-49AC-903761111F98}"/>
          </ac:spMkLst>
        </pc:spChg>
        <pc:spChg chg="mod">
          <ac:chgData name="Carly Beal" userId="c034b3c2-ced1-4206-8bc1-906473cd3c35" providerId="ADAL" clId="{355FB976-206D-4474-82EF-CF624402F171}" dt="2023-11-27T02:18:12.755" v="510" actId="14100"/>
          <ac:spMkLst>
            <pc:docMk/>
            <pc:sldMk cId="1004310849" sldId="285"/>
            <ac:spMk id="5" creationId="{D0886829-3866-AC5B-D182-8484A2E2E1EA}"/>
          </ac:spMkLst>
        </pc:spChg>
        <pc:spChg chg="add del mod">
          <ac:chgData name="Carly Beal" userId="c034b3c2-ced1-4206-8bc1-906473cd3c35" providerId="ADAL" clId="{355FB976-206D-4474-82EF-CF624402F171}" dt="2023-11-27T02:47:57.586" v="811"/>
          <ac:spMkLst>
            <pc:docMk/>
            <pc:sldMk cId="1004310849" sldId="285"/>
            <ac:spMk id="6" creationId="{37187C42-803B-F525-F212-B5E0CE083122}"/>
          </ac:spMkLst>
        </pc:spChg>
        <pc:spChg chg="mod">
          <ac:chgData name="Carly Beal" userId="c034b3c2-ced1-4206-8bc1-906473cd3c35" providerId="ADAL" clId="{355FB976-206D-4474-82EF-CF624402F171}" dt="2023-11-28T01:07:30.565" v="4873" actId="255"/>
          <ac:spMkLst>
            <pc:docMk/>
            <pc:sldMk cId="1004310849" sldId="285"/>
            <ac:spMk id="6" creationId="{F030DD63-B512-0621-0D81-C3E842CB7728}"/>
          </ac:spMkLst>
        </pc:spChg>
        <pc:spChg chg="add mod">
          <ac:chgData name="Carly Beal" userId="c034b3c2-ced1-4206-8bc1-906473cd3c35" providerId="ADAL" clId="{355FB976-206D-4474-82EF-CF624402F171}" dt="2023-11-27T04:08:08.610" v="1930" actId="14100"/>
          <ac:spMkLst>
            <pc:docMk/>
            <pc:sldMk cId="1004310849" sldId="285"/>
            <ac:spMk id="7" creationId="{59506196-9F06-C01D-6080-CAD28915FD04}"/>
          </ac:spMkLst>
        </pc:spChg>
        <pc:spChg chg="del">
          <ac:chgData name="Carly Beal" userId="c034b3c2-ced1-4206-8bc1-906473cd3c35" providerId="ADAL" clId="{355FB976-206D-4474-82EF-CF624402F171}" dt="2023-11-27T02:21:47.089" v="532" actId="478"/>
          <ac:spMkLst>
            <pc:docMk/>
            <pc:sldMk cId="1004310849" sldId="285"/>
            <ac:spMk id="9" creationId="{E105ECAB-3747-BC8F-50C2-230BD3F581DA}"/>
          </ac:spMkLst>
        </pc:spChg>
        <pc:spChg chg="add mod">
          <ac:chgData name="Carly Beal" userId="c034b3c2-ced1-4206-8bc1-906473cd3c35" providerId="ADAL" clId="{355FB976-206D-4474-82EF-CF624402F171}" dt="2023-11-27T03:05:17.783" v="998" actId="1076"/>
          <ac:spMkLst>
            <pc:docMk/>
            <pc:sldMk cId="1004310849" sldId="285"/>
            <ac:spMk id="10" creationId="{35CBF633-DD50-4553-CBCF-617C1E8274CF}"/>
          </ac:spMkLst>
        </pc:spChg>
        <pc:spChg chg="del">
          <ac:chgData name="Carly Beal" userId="c034b3c2-ced1-4206-8bc1-906473cd3c35" providerId="ADAL" clId="{355FB976-206D-4474-82EF-CF624402F171}" dt="2023-11-27T02:21:45.737" v="531" actId="478"/>
          <ac:spMkLst>
            <pc:docMk/>
            <pc:sldMk cId="1004310849" sldId="285"/>
            <ac:spMk id="11" creationId="{86DB9758-0165-5840-DC8C-E08771A41D6F}"/>
          </ac:spMkLst>
        </pc:spChg>
        <pc:spChg chg="mod">
          <ac:chgData name="Carly Beal" userId="c034b3c2-ced1-4206-8bc1-906473cd3c35" providerId="ADAL" clId="{355FB976-206D-4474-82EF-CF624402F171}" dt="2023-11-27T02:07:52.361" v="432" actId="14100"/>
          <ac:spMkLst>
            <pc:docMk/>
            <pc:sldMk cId="1004310849" sldId="285"/>
            <ac:spMk id="12" creationId="{6731BAF0-1BE3-03D7-9AD7-25C01BF7C137}"/>
          </ac:spMkLst>
        </pc:spChg>
        <pc:spChg chg="mod">
          <ac:chgData name="Carly Beal" userId="c034b3c2-ced1-4206-8bc1-906473cd3c35" providerId="ADAL" clId="{355FB976-206D-4474-82EF-CF624402F171}" dt="2023-11-27T02:57:16.198" v="912" actId="207"/>
          <ac:spMkLst>
            <pc:docMk/>
            <pc:sldMk cId="1004310849" sldId="285"/>
            <ac:spMk id="14" creationId="{5CBD7A12-3F40-AFDA-2B5C-7F451B482D7D}"/>
          </ac:spMkLst>
        </pc:spChg>
        <pc:spChg chg="add mod">
          <ac:chgData name="Carly Beal" userId="c034b3c2-ced1-4206-8bc1-906473cd3c35" providerId="ADAL" clId="{355FB976-206D-4474-82EF-CF624402F171}" dt="2023-11-27T03:34:27.678" v="1775" actId="1076"/>
          <ac:spMkLst>
            <pc:docMk/>
            <pc:sldMk cId="1004310849" sldId="285"/>
            <ac:spMk id="16" creationId="{33535602-3125-77DD-DE9A-B33A179B3CCD}"/>
          </ac:spMkLst>
        </pc:spChg>
        <pc:spChg chg="add mod">
          <ac:chgData name="Carly Beal" userId="c034b3c2-ced1-4206-8bc1-906473cd3c35" providerId="ADAL" clId="{355FB976-206D-4474-82EF-CF624402F171}" dt="2023-11-27T04:08:12.954" v="1935" actId="14100"/>
          <ac:spMkLst>
            <pc:docMk/>
            <pc:sldMk cId="1004310849" sldId="285"/>
            <ac:spMk id="18" creationId="{03AE0358-7DEE-F339-E3EA-4CDDEC6DA1BC}"/>
          </ac:spMkLst>
        </pc:spChg>
        <pc:spChg chg="add mod">
          <ac:chgData name="Carly Beal" userId="c034b3c2-ced1-4206-8bc1-906473cd3c35" providerId="ADAL" clId="{355FB976-206D-4474-82EF-CF624402F171}" dt="2023-11-27T03:33:59.921" v="1765" actId="1076"/>
          <ac:spMkLst>
            <pc:docMk/>
            <pc:sldMk cId="1004310849" sldId="285"/>
            <ac:spMk id="19" creationId="{03486011-DBF3-B288-EB66-8CA18BA2167C}"/>
          </ac:spMkLst>
        </pc:spChg>
        <pc:spChg chg="add del mod">
          <ac:chgData name="Carly Beal" userId="c034b3c2-ced1-4206-8bc1-906473cd3c35" providerId="ADAL" clId="{355FB976-206D-4474-82EF-CF624402F171}" dt="2023-11-27T04:31:54.043" v="2104" actId="478"/>
          <ac:spMkLst>
            <pc:docMk/>
            <pc:sldMk cId="1004310849" sldId="285"/>
            <ac:spMk id="22" creationId="{4D5DEF58-D09A-D7F1-DB86-6DD8C4A793C2}"/>
          </ac:spMkLst>
        </pc:spChg>
        <pc:grpChg chg="mod">
          <ac:chgData name="Carly Beal" userId="c034b3c2-ced1-4206-8bc1-906473cd3c35" providerId="ADAL" clId="{355FB976-206D-4474-82EF-CF624402F171}" dt="2023-11-27T02:08:11.041" v="439" actId="1076"/>
          <ac:grpSpMkLst>
            <pc:docMk/>
            <pc:sldMk cId="1004310849" sldId="285"/>
            <ac:grpSpMk id="8" creationId="{42497D30-AF34-EFB7-794E-6891A430972A}"/>
          </ac:grpSpMkLst>
        </pc:grpChg>
        <pc:graphicFrameChg chg="mod modGraphic">
          <ac:chgData name="Carly Beal" userId="c034b3c2-ced1-4206-8bc1-906473cd3c35" providerId="ADAL" clId="{355FB976-206D-4474-82EF-CF624402F171}" dt="2023-11-27T04:31:56.936" v="2105" actId="1076"/>
          <ac:graphicFrameMkLst>
            <pc:docMk/>
            <pc:sldMk cId="1004310849" sldId="285"/>
            <ac:graphicFrameMk id="2" creationId="{0F4086D9-A297-4CE8-4A19-6D43FE8CB028}"/>
          </ac:graphicFrameMkLst>
        </pc:graphicFrameChg>
        <pc:cxnChg chg="add del mod">
          <ac:chgData name="Carly Beal" userId="c034b3c2-ced1-4206-8bc1-906473cd3c35" providerId="ADAL" clId="{355FB976-206D-4474-82EF-CF624402F171}" dt="2023-11-27T03:16:05.923" v="1107"/>
          <ac:cxnSpMkLst>
            <pc:docMk/>
            <pc:sldMk cId="1004310849" sldId="285"/>
            <ac:cxnSpMk id="20" creationId="{642DE7ED-DE09-28BC-EBD9-57921CB99553}"/>
          </ac:cxnSpMkLst>
        </pc:cxnChg>
        <pc:cxnChg chg="add del mod">
          <ac:chgData name="Carly Beal" userId="c034b3c2-ced1-4206-8bc1-906473cd3c35" providerId="ADAL" clId="{355FB976-206D-4474-82EF-CF624402F171}" dt="2023-11-27T03:16:13.585" v="1109" actId="478"/>
          <ac:cxnSpMkLst>
            <pc:docMk/>
            <pc:sldMk cId="1004310849" sldId="285"/>
            <ac:cxnSpMk id="21" creationId="{DD378761-A007-5775-C325-3C82069DEC0E}"/>
          </ac:cxnSpMkLst>
        </pc:cxnChg>
      </pc:sldChg>
      <pc:sldChg chg="addSp delSp modSp mod">
        <pc:chgData name="Carly Beal" userId="c034b3c2-ced1-4206-8bc1-906473cd3c35" providerId="ADAL" clId="{355FB976-206D-4474-82EF-CF624402F171}" dt="2023-11-28T01:07:18.687" v="4871" actId="255"/>
        <pc:sldMkLst>
          <pc:docMk/>
          <pc:sldMk cId="1339151736" sldId="286"/>
        </pc:sldMkLst>
        <pc:spChg chg="mod">
          <ac:chgData name="Carly Beal" userId="c034b3c2-ced1-4206-8bc1-906473cd3c35" providerId="ADAL" clId="{355FB976-206D-4474-82EF-CF624402F171}" dt="2023-11-28T01:07:18.687" v="4871" actId="255"/>
          <ac:spMkLst>
            <pc:docMk/>
            <pc:sldMk cId="1339151736" sldId="286"/>
            <ac:spMk id="6" creationId="{0E85D48D-D62C-5590-4FAE-9BFA552BA5F3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24" creationId="{33B34132-FDB9-DCC3-3294-1D1B48D0074D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25" creationId="{7CD1AC34-F1C9-081C-E8EC-77848AD3213B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26" creationId="{883681C2-C39C-C588-2A73-500EFEC224FB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27" creationId="{414B0E86-2DE2-857E-F0FE-D27CE8D0BC93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28" creationId="{11915266-BD11-C65C-AEE4-9675AA4B0BC1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29" creationId="{9A06C007-00BF-B781-FB5D-45706FD39CD5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0" creationId="{FF101FA1-B3CA-E682-AEB7-2CF2B01D691A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1" creationId="{9504DB88-159A-71A3-525A-85508BAC99E1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2" creationId="{57AD8973-A133-A403-8077-8FD668247FB9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3" creationId="{5F1ABE91-B623-F457-0BF9-2C4AC01A25F3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4" creationId="{04310C18-2031-178E-507F-325AA4B0044F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5" creationId="{6E294E9C-1F3C-E76B-1ACB-7EF8E4414719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6" creationId="{B09453B6-592B-AF57-5103-FC2E75BC9DB7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7" creationId="{A87E7666-29B1-9315-F7A5-55348B0ECBDC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8" creationId="{50091042-0ABF-6FBD-85D5-7E50F75A30A2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39" creationId="{04881B55-7D1D-93C8-EFAE-A4CB8EF77181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0" creationId="{7B5E3332-208A-A938-8513-38B4D1236517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1" creationId="{C0D49BFD-A524-1640-CB2F-BDA7BDE684F7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2" creationId="{D08CD7B5-B790-4AD7-C09C-34F458925314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3" creationId="{554E3581-6DFA-ED3A-A9D1-F21252C7C912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4" creationId="{E68B81B6-E8CD-ED4F-9911-502A0D6F40CE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5" creationId="{F602CB1E-3CA3-2412-D463-E6960BDDF01A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6" creationId="{7FF3F9CE-760E-005E-91FD-4144A03B2088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7" creationId="{2442D5AD-EB2F-CE88-F067-01F22FD6CF1E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8" creationId="{17D378AE-03C6-5160-26DD-76306DEDF8DE}"/>
          </ac:spMkLst>
        </pc:spChg>
        <pc:spChg chg="mod">
          <ac:chgData name="Carly Beal" userId="c034b3c2-ced1-4206-8bc1-906473cd3c35" providerId="ADAL" clId="{355FB976-206D-4474-82EF-CF624402F171}" dt="2023-11-28T00:06:16.605" v="4651" actId="164"/>
          <ac:spMkLst>
            <pc:docMk/>
            <pc:sldMk cId="1339151736" sldId="286"/>
            <ac:spMk id="49" creationId="{A0A3DA51-C31F-28E4-ABEC-5C8B714911A6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0" creationId="{51F41D8D-F34E-0580-0BE8-DFF901A4A9A3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1" creationId="{21FB263E-3588-4C2C-6F6C-52CF1DCD8BE5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2" creationId="{76B83B38-3ED6-642F-51FF-7E6A27BB9EB5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3" creationId="{E699C61A-7A14-FE25-94E4-D3B1F3CA84A7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4" creationId="{6E49564F-1DA9-9482-963C-A066FBAD8201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5" creationId="{4F6C9A55-8A87-7F7F-52CD-76AB6D2DA5C6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6" creationId="{9CBEFC5A-69E0-21B3-0BAA-30B191E227CF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7" creationId="{B7458271-5AE5-AB1C-9ADA-BB30BA3BBD43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8" creationId="{8520FDF2-065C-F1E7-960E-8BE39CED610F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59" creationId="{254F3EC4-B9CB-C912-675B-893AB8C4CF4A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0" creationId="{A0F427C6-BDD3-91C0-3FF1-22034D077BEF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1" creationId="{FEF6D87A-9199-5CE8-2448-5DEADDFEF1CB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2" creationId="{2D67BE63-29A0-3867-E72B-32A374105E97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3" creationId="{F96D9D6F-318D-16E6-6917-44DC3D37D653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4" creationId="{0232A00A-73D1-D558-AEB5-4574521ED1BC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5" creationId="{8705F4C3-7709-73C0-253D-2F1EF1BFB312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6" creationId="{26AFF44D-22A0-A3FE-B6B5-9A632FA3F076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7" creationId="{CDC6063F-8516-00EA-58F6-33C53F0D6A2C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8" creationId="{EA580AF0-F4D6-B113-B58B-3C9EA1ED9A2E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69" creationId="{5996B52E-8EDE-E8A5-7BDE-EB767F65B832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70" creationId="{D8B69BDF-B1E7-DBC3-A5A1-47D59AFE4D11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71" creationId="{F127D7CD-A478-98E2-B9A3-86E54315A39C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72" creationId="{B6559D0F-C8D8-2AD4-12D7-A8AE7EF9D7C6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73" creationId="{50A84A6C-FB9B-C15B-B0A4-2E44DAB64AD0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74" creationId="{255E3E14-3020-094F-2434-BB8F5BBDA858}"/>
          </ac:spMkLst>
        </pc:spChg>
        <pc:spChg chg="mod">
          <ac:chgData name="Carly Beal" userId="c034b3c2-ced1-4206-8bc1-906473cd3c35" providerId="ADAL" clId="{355FB976-206D-4474-82EF-CF624402F171}" dt="2023-11-27T02:37:02.338" v="658" actId="164"/>
          <ac:spMkLst>
            <pc:docMk/>
            <pc:sldMk cId="1339151736" sldId="286"/>
            <ac:spMk id="75" creationId="{8358E0A1-91B5-B211-DA66-253B73C54FF7}"/>
          </ac:spMkLst>
        </pc:spChg>
        <pc:grpChg chg="add mod">
          <ac:chgData name="Carly Beal" userId="c034b3c2-ced1-4206-8bc1-906473cd3c35" providerId="ADAL" clId="{355FB976-206D-4474-82EF-CF624402F171}" dt="2023-11-28T00:06:16.605" v="4651" actId="164"/>
          <ac:grpSpMkLst>
            <pc:docMk/>
            <pc:sldMk cId="1339151736" sldId="286"/>
            <ac:grpSpMk id="2" creationId="{1B75AE97-0264-0FB3-23EC-DD80D1F1D8F4}"/>
          </ac:grpSpMkLst>
        </pc:grpChg>
        <pc:grpChg chg="add mod">
          <ac:chgData name="Carly Beal" userId="c034b3c2-ced1-4206-8bc1-906473cd3c35" providerId="ADAL" clId="{355FB976-206D-4474-82EF-CF624402F171}" dt="2023-11-28T01:04:18.479" v="4853" actId="1076"/>
          <ac:grpSpMkLst>
            <pc:docMk/>
            <pc:sldMk cId="1339151736" sldId="286"/>
            <ac:grpSpMk id="113" creationId="{E26DB843-1E16-7AC0-2920-C8F2E9A04C42}"/>
          </ac:grpSpMkLst>
        </pc:grpChg>
        <pc:cxnChg chg="add del">
          <ac:chgData name="Carly Beal" userId="c034b3c2-ced1-4206-8bc1-906473cd3c35" providerId="ADAL" clId="{355FB976-206D-4474-82EF-CF624402F171}" dt="2023-11-27T02:28:32.025" v="575" actId="11529"/>
          <ac:cxnSpMkLst>
            <pc:docMk/>
            <pc:sldMk cId="1339151736" sldId="286"/>
            <ac:cxnSpMk id="6" creationId="{523B6A90-37A4-17A1-3492-B7999FA066E5}"/>
          </ac:cxnSpMkLst>
        </pc:cxnChg>
        <pc:cxnChg chg="add del mod">
          <ac:chgData name="Carly Beal" userId="c034b3c2-ced1-4206-8bc1-906473cd3c35" providerId="ADAL" clId="{355FB976-206D-4474-82EF-CF624402F171}" dt="2023-11-27T02:28:46.295" v="579" actId="11529"/>
          <ac:cxnSpMkLst>
            <pc:docMk/>
            <pc:sldMk cId="1339151736" sldId="286"/>
            <ac:cxnSpMk id="10" creationId="{1C6A58B2-37A3-F625-2F5B-231ABB88850C}"/>
          </ac:cxnSpMkLst>
        </pc:cxnChg>
        <pc:cxnChg chg="add del mod">
          <ac:chgData name="Carly Beal" userId="c034b3c2-ced1-4206-8bc1-906473cd3c35" providerId="ADAL" clId="{355FB976-206D-4474-82EF-CF624402F171}" dt="2023-11-27T02:33:07.737" v="622" actId="478"/>
          <ac:cxnSpMkLst>
            <pc:docMk/>
            <pc:sldMk cId="1339151736" sldId="286"/>
            <ac:cxnSpMk id="16" creationId="{41358DF8-0903-D428-A96F-FDEE5443E025}"/>
          </ac:cxnSpMkLst>
        </pc:cxnChg>
        <pc:cxnChg chg="add del mod">
          <ac:chgData name="Carly Beal" userId="c034b3c2-ced1-4206-8bc1-906473cd3c35" providerId="ADAL" clId="{355FB976-206D-4474-82EF-CF624402F171}" dt="2023-11-27T02:31:46.256" v="598" actId="478"/>
          <ac:cxnSpMkLst>
            <pc:docMk/>
            <pc:sldMk cId="1339151736" sldId="286"/>
            <ac:cxnSpMk id="21" creationId="{16310FFB-2706-1082-A1A8-2F4C1FEE6EBD}"/>
          </ac:cxnSpMkLst>
        </pc:cxnChg>
        <pc:cxnChg chg="add del mod">
          <ac:chgData name="Carly Beal" userId="c034b3c2-ced1-4206-8bc1-906473cd3c35" providerId="ADAL" clId="{355FB976-206D-4474-82EF-CF624402F171}" dt="2023-11-27T02:38:02.938" v="674" actId="478"/>
          <ac:cxnSpMkLst>
            <pc:docMk/>
            <pc:sldMk cId="1339151736" sldId="286"/>
            <ac:cxnSpMk id="78" creationId="{878A8A75-DB7B-3358-34FD-8E74206DADFA}"/>
          </ac:cxnSpMkLst>
        </pc:cxnChg>
        <pc:cxnChg chg="add del mod">
          <ac:chgData name="Carly Beal" userId="c034b3c2-ced1-4206-8bc1-906473cd3c35" providerId="ADAL" clId="{355FB976-206D-4474-82EF-CF624402F171}" dt="2023-11-27T02:33:05.226" v="618"/>
          <ac:cxnSpMkLst>
            <pc:docMk/>
            <pc:sldMk cId="1339151736" sldId="286"/>
            <ac:cxnSpMk id="87" creationId="{E04C8C2F-B188-59F6-8BD4-D1A7D07FCBC3}"/>
          </ac:cxnSpMkLst>
        </pc:cxnChg>
        <pc:cxnChg chg="add del mod">
          <ac:chgData name="Carly Beal" userId="c034b3c2-ced1-4206-8bc1-906473cd3c35" providerId="ADAL" clId="{355FB976-206D-4474-82EF-CF624402F171}" dt="2023-11-27T02:37:40.073" v="665" actId="478"/>
          <ac:cxnSpMkLst>
            <pc:docMk/>
            <pc:sldMk cId="1339151736" sldId="286"/>
            <ac:cxnSpMk id="96" creationId="{FCF01BC5-3CFF-F332-128E-E03DA56911E7}"/>
          </ac:cxnSpMkLst>
        </pc:cxnChg>
        <pc:cxnChg chg="add del mod">
          <ac:chgData name="Carly Beal" userId="c034b3c2-ced1-4206-8bc1-906473cd3c35" providerId="ADAL" clId="{355FB976-206D-4474-82EF-CF624402F171}" dt="2023-11-27T02:37:40.734" v="666" actId="478"/>
          <ac:cxnSpMkLst>
            <pc:docMk/>
            <pc:sldMk cId="1339151736" sldId="286"/>
            <ac:cxnSpMk id="100" creationId="{8DD14717-A9A4-E0CC-E954-30E03E10FBA5}"/>
          </ac:cxnSpMkLst>
        </pc:cxnChg>
        <pc:cxnChg chg="add del mod">
          <ac:chgData name="Carly Beal" userId="c034b3c2-ced1-4206-8bc1-906473cd3c35" providerId="ADAL" clId="{355FB976-206D-4474-82EF-CF624402F171}" dt="2023-11-27T02:37:43.208" v="667" actId="478"/>
          <ac:cxnSpMkLst>
            <pc:docMk/>
            <pc:sldMk cId="1339151736" sldId="286"/>
            <ac:cxnSpMk id="103" creationId="{E30938CF-7617-A014-9877-6529C8BCBE3E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21" creationId="{AF7E1F0F-284A-2E2F-862B-0ADA882C7499}"/>
          </ac:cxnSpMkLst>
        </pc:cxnChg>
        <pc:cxnChg chg="add del mod">
          <ac:chgData name="Carly Beal" userId="c034b3c2-ced1-4206-8bc1-906473cd3c35" providerId="ADAL" clId="{355FB976-206D-4474-82EF-CF624402F171}" dt="2023-11-27T02:39:03.842" v="693" actId="478"/>
          <ac:cxnSpMkLst>
            <pc:docMk/>
            <pc:sldMk cId="1339151736" sldId="286"/>
            <ac:cxnSpMk id="124" creationId="{B4D9A06B-31B3-6550-C111-789FDE625EA1}"/>
          </ac:cxnSpMkLst>
        </pc:cxnChg>
        <pc:cxnChg chg="add del mod">
          <ac:chgData name="Carly Beal" userId="c034b3c2-ced1-4206-8bc1-906473cd3c35" providerId="ADAL" clId="{355FB976-206D-4474-82EF-CF624402F171}" dt="2023-11-27T02:38:38.788" v="690"/>
          <ac:cxnSpMkLst>
            <pc:docMk/>
            <pc:sldMk cId="1339151736" sldId="286"/>
            <ac:cxnSpMk id="127" creationId="{6B364CD0-BCF9-CD4F-0FC0-A49DC27CC070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30" creationId="{64D4AA30-00CA-7F22-8EE2-6B74BB7D6B20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33" creationId="{B59EEE94-AE8A-C101-8E71-7A62E36B9BCB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36" creationId="{C5F49B92-1758-0A3D-57FC-00FCD41E28C4}"/>
          </ac:cxnSpMkLst>
        </pc:cxnChg>
        <pc:cxnChg chg="add del mod">
          <ac:chgData name="Carly Beal" userId="c034b3c2-ced1-4206-8bc1-906473cd3c35" providerId="ADAL" clId="{355FB976-206D-4474-82EF-CF624402F171}" dt="2023-11-27T02:40:45.459" v="707"/>
          <ac:cxnSpMkLst>
            <pc:docMk/>
            <pc:sldMk cId="1339151736" sldId="286"/>
            <ac:cxnSpMk id="140" creationId="{3C9189F5-35F1-C235-186D-5F3D81878787}"/>
          </ac:cxnSpMkLst>
        </pc:cxnChg>
        <pc:cxnChg chg="add del mod">
          <ac:chgData name="Carly Beal" userId="c034b3c2-ced1-4206-8bc1-906473cd3c35" providerId="ADAL" clId="{355FB976-206D-4474-82EF-CF624402F171}" dt="2023-11-27T02:40:46.502" v="709"/>
          <ac:cxnSpMkLst>
            <pc:docMk/>
            <pc:sldMk cId="1339151736" sldId="286"/>
            <ac:cxnSpMk id="141" creationId="{22C6CF86-322E-C7C5-FA73-4BD333451B74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42" creationId="{D71A6E70-47DA-7B6F-17B8-520921270CCF}"/>
          </ac:cxnSpMkLst>
        </pc:cxnChg>
        <pc:cxnChg chg="add del mod">
          <ac:chgData name="Carly Beal" userId="c034b3c2-ced1-4206-8bc1-906473cd3c35" providerId="ADAL" clId="{355FB976-206D-4474-82EF-CF624402F171}" dt="2023-11-27T02:40:59.597" v="715"/>
          <ac:cxnSpMkLst>
            <pc:docMk/>
            <pc:sldMk cId="1339151736" sldId="286"/>
            <ac:cxnSpMk id="145" creationId="{1508A0B9-DE09-9415-46A1-218E68DA5A09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46" creationId="{3F6E1EA0-5CC1-5AB4-3386-A295B3610860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49" creationId="{9EDB77D9-B134-165B-8EA3-8DF16DA39555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52" creationId="{550B9450-C3CA-0F63-AF38-98214D0A2309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55" creationId="{92437565-6C09-D0A3-CDFA-4AFFD6817F98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59" creationId="{9967192E-98D4-EBF3-41AA-11283587214E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62" creationId="{BBE0E8B7-D928-6ADB-F024-BD81798A61A3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65" creationId="{352C0108-8E0B-418D-B3FC-188711D10A29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68" creationId="{3277BAB4-D64F-4FCF-3775-0231A65ABD79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71" creationId="{08937914-1BFB-7096-95BD-63F919CB8FF7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74" creationId="{DB24D296-8AFC-D739-F952-BC938B1453BF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77" creationId="{7AD00A69-947C-8270-9179-EACCC70DAED0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80" creationId="{DB7C4A84-B321-04DB-9C95-4975FF5F1036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83" creationId="{53C604C2-B45F-0FA4-6D4D-D71C0C185C44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86" creationId="{50338FCE-8AA6-9171-FDD8-C83AE9F6BDAF}"/>
          </ac:cxnSpMkLst>
        </pc:cxnChg>
        <pc:cxnChg chg="add del mod">
          <ac:chgData name="Carly Beal" userId="c034b3c2-ced1-4206-8bc1-906473cd3c35" providerId="ADAL" clId="{355FB976-206D-4474-82EF-CF624402F171}" dt="2023-11-27T02:43:46.626" v="780"/>
          <ac:cxnSpMkLst>
            <pc:docMk/>
            <pc:sldMk cId="1339151736" sldId="286"/>
            <ac:cxnSpMk id="189" creationId="{BF01AAA4-D24F-1E6E-5DB7-BE4E41CCD40B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90" creationId="{130A0DF4-F13A-91B0-CE9F-8CA6DAB9AA3A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93" creationId="{882CD000-3C29-2A84-CE60-3985C55D4CB9}"/>
          </ac:cxnSpMkLst>
        </pc:cxnChg>
        <pc:cxnChg chg="add del mod">
          <ac:chgData name="Carly Beal" userId="c034b3c2-ced1-4206-8bc1-906473cd3c35" providerId="ADAL" clId="{355FB976-206D-4474-82EF-CF624402F171}" dt="2023-11-27T02:44:08.345" v="791" actId="478"/>
          <ac:cxnSpMkLst>
            <pc:docMk/>
            <pc:sldMk cId="1339151736" sldId="286"/>
            <ac:cxnSpMk id="196" creationId="{93245E1B-9469-DA83-1571-0A6993425D4F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197" creationId="{A346FFA6-35F7-AF5F-0A08-752EDE5A4DE5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200" creationId="{17AE0B77-51C5-FCBC-BB89-0DD5DA980324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203" creationId="{C910E805-50E9-F0B9-99E1-60A2581282F3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206" creationId="{F3D2CEBD-7777-3A2D-9B45-CA76A9236705}"/>
          </ac:cxnSpMkLst>
        </pc:cxnChg>
        <pc:cxnChg chg="add mod">
          <ac:chgData name="Carly Beal" userId="c034b3c2-ced1-4206-8bc1-906473cd3c35" providerId="ADAL" clId="{355FB976-206D-4474-82EF-CF624402F171}" dt="2023-11-28T01:04:18.479" v="4853" actId="1076"/>
          <ac:cxnSpMkLst>
            <pc:docMk/>
            <pc:sldMk cId="1339151736" sldId="286"/>
            <ac:cxnSpMk id="209" creationId="{FA805CF3-0094-3272-52D5-B28D2EF39DD4}"/>
          </ac:cxnSpMkLst>
        </pc:cxnChg>
      </pc:sldChg>
      <pc:sldChg chg="modSp add mod">
        <pc:chgData name="Carly Beal" userId="c034b3c2-ced1-4206-8bc1-906473cd3c35" providerId="ADAL" clId="{355FB976-206D-4474-82EF-CF624402F171}" dt="2023-11-27T02:17:06.702" v="504" actId="1076"/>
        <pc:sldMkLst>
          <pc:docMk/>
          <pc:sldMk cId="1538664682" sldId="287"/>
        </pc:sldMkLst>
        <pc:spChg chg="mod">
          <ac:chgData name="Carly Beal" userId="c034b3c2-ced1-4206-8bc1-906473cd3c35" providerId="ADAL" clId="{355FB976-206D-4474-82EF-CF624402F171}" dt="2023-11-27T02:15:52.125" v="497" actId="207"/>
          <ac:spMkLst>
            <pc:docMk/>
            <pc:sldMk cId="1538664682" sldId="287"/>
            <ac:spMk id="3" creationId="{4E16C03F-27ED-5980-49AC-903761111F98}"/>
          </ac:spMkLst>
        </pc:spChg>
        <pc:spChg chg="mod">
          <ac:chgData name="Carly Beal" userId="c034b3c2-ced1-4206-8bc1-906473cd3c35" providerId="ADAL" clId="{355FB976-206D-4474-82EF-CF624402F171}" dt="2023-11-27T02:16:18.509" v="499" actId="14100"/>
          <ac:spMkLst>
            <pc:docMk/>
            <pc:sldMk cId="1538664682" sldId="287"/>
            <ac:spMk id="5" creationId="{D0886829-3866-AC5B-D182-8484A2E2E1EA}"/>
          </ac:spMkLst>
        </pc:spChg>
        <pc:spChg chg="mod">
          <ac:chgData name="Carly Beal" userId="c034b3c2-ced1-4206-8bc1-906473cd3c35" providerId="ADAL" clId="{355FB976-206D-4474-82EF-CF624402F171}" dt="2023-11-27T02:16:29.664" v="500" actId="207"/>
          <ac:spMkLst>
            <pc:docMk/>
            <pc:sldMk cId="1538664682" sldId="287"/>
            <ac:spMk id="12" creationId="{6731BAF0-1BE3-03D7-9AD7-25C01BF7C137}"/>
          </ac:spMkLst>
        </pc:spChg>
        <pc:grpChg chg="mod">
          <ac:chgData name="Carly Beal" userId="c034b3c2-ced1-4206-8bc1-906473cd3c35" providerId="ADAL" clId="{355FB976-206D-4474-82EF-CF624402F171}" dt="2023-11-27T02:17:06.702" v="504" actId="1076"/>
          <ac:grpSpMkLst>
            <pc:docMk/>
            <pc:sldMk cId="1538664682" sldId="287"/>
            <ac:grpSpMk id="8" creationId="{42497D30-AF34-EFB7-794E-6891A430972A}"/>
          </ac:grpSpMkLst>
        </pc:grpChg>
      </pc:sldChg>
      <pc:sldChg chg="addSp delSp modSp add mod">
        <pc:chgData name="Carly Beal" userId="c034b3c2-ced1-4206-8bc1-906473cd3c35" providerId="ADAL" clId="{355FB976-206D-4474-82EF-CF624402F171}" dt="2023-11-28T01:09:00.209" v="4892" actId="255"/>
        <pc:sldMkLst>
          <pc:docMk/>
          <pc:sldMk cId="3990739881" sldId="287"/>
        </pc:sldMkLst>
        <pc:spChg chg="mod">
          <ac:chgData name="Carly Beal" userId="c034b3c2-ced1-4206-8bc1-906473cd3c35" providerId="ADAL" clId="{355FB976-206D-4474-82EF-CF624402F171}" dt="2023-11-27T02:20:52.122" v="517" actId="207"/>
          <ac:spMkLst>
            <pc:docMk/>
            <pc:sldMk cId="3990739881" sldId="287"/>
            <ac:spMk id="3" creationId="{4E16C03F-27ED-5980-49AC-903761111F98}"/>
          </ac:spMkLst>
        </pc:spChg>
        <pc:spChg chg="mod">
          <ac:chgData name="Carly Beal" userId="c034b3c2-ced1-4206-8bc1-906473cd3c35" providerId="ADAL" clId="{355FB976-206D-4474-82EF-CF624402F171}" dt="2023-11-27T02:21:24.149" v="528" actId="207"/>
          <ac:spMkLst>
            <pc:docMk/>
            <pc:sldMk cId="3990739881" sldId="287"/>
            <ac:spMk id="5" creationId="{D0886829-3866-AC5B-D182-8484A2E2E1EA}"/>
          </ac:spMkLst>
        </pc:spChg>
        <pc:spChg chg="add del">
          <ac:chgData name="Carly Beal" userId="c034b3c2-ced1-4206-8bc1-906473cd3c35" providerId="ADAL" clId="{355FB976-206D-4474-82EF-CF624402F171}" dt="2023-11-27T02:21:50.275" v="533" actId="478"/>
          <ac:spMkLst>
            <pc:docMk/>
            <pc:sldMk cId="3990739881" sldId="287"/>
            <ac:spMk id="9" creationId="{E105ECAB-3747-BC8F-50C2-230BD3F581DA}"/>
          </ac:spMkLst>
        </pc:spChg>
        <pc:spChg chg="del">
          <ac:chgData name="Carly Beal" userId="c034b3c2-ced1-4206-8bc1-906473cd3c35" providerId="ADAL" clId="{355FB976-206D-4474-82EF-CF624402F171}" dt="2023-11-27T02:21:52.226" v="534" actId="478"/>
          <ac:spMkLst>
            <pc:docMk/>
            <pc:sldMk cId="3990739881" sldId="287"/>
            <ac:spMk id="11" creationId="{86DB9758-0165-5840-DC8C-E08771A41D6F}"/>
          </ac:spMkLst>
        </pc:spChg>
        <pc:spChg chg="mod">
          <ac:chgData name="Carly Beal" userId="c034b3c2-ced1-4206-8bc1-906473cd3c35" providerId="ADAL" clId="{355FB976-206D-4474-82EF-CF624402F171}" dt="2023-11-27T02:21:15.011" v="523" actId="14100"/>
          <ac:spMkLst>
            <pc:docMk/>
            <pc:sldMk cId="3990739881" sldId="287"/>
            <ac:spMk id="12" creationId="{6731BAF0-1BE3-03D7-9AD7-25C01BF7C137}"/>
          </ac:spMkLst>
        </pc:spChg>
        <pc:spChg chg="mod">
          <ac:chgData name="Carly Beal" userId="c034b3c2-ced1-4206-8bc1-906473cd3c35" providerId="ADAL" clId="{355FB976-206D-4474-82EF-CF624402F171}" dt="2023-11-27T02:20:39.662" v="515" actId="207"/>
          <ac:spMkLst>
            <pc:docMk/>
            <pc:sldMk cId="3990739881" sldId="287"/>
            <ac:spMk id="14" creationId="{5CBD7A12-3F40-AFDA-2B5C-7F451B482D7D}"/>
          </ac:spMkLst>
        </pc:spChg>
        <pc:spChg chg="mod">
          <ac:chgData name="Carly Beal" userId="c034b3c2-ced1-4206-8bc1-906473cd3c35" providerId="ADAL" clId="{355FB976-206D-4474-82EF-CF624402F171}" dt="2023-11-28T01:09:00.209" v="4892" actId="255"/>
          <ac:spMkLst>
            <pc:docMk/>
            <pc:sldMk cId="3990739881" sldId="287"/>
            <ac:spMk id="39" creationId="{B47E0851-D6F9-7F7C-BD4F-DA9845A7A14C}"/>
          </ac:spMkLst>
        </pc:spChg>
        <pc:picChg chg="add mod">
          <ac:chgData name="Carly Beal" userId="c034b3c2-ced1-4206-8bc1-906473cd3c35" providerId="ADAL" clId="{355FB976-206D-4474-82EF-CF624402F171}" dt="2023-11-27T04:21:47.541" v="1976" actId="1076"/>
          <ac:picMkLst>
            <pc:docMk/>
            <pc:sldMk cId="3990739881" sldId="287"/>
            <ac:picMk id="6" creationId="{5E7A3061-0656-2C57-2B88-659D1AD48D80}"/>
          </ac:picMkLst>
        </pc:picChg>
        <pc:picChg chg="add mod">
          <ac:chgData name="Carly Beal" userId="c034b3c2-ced1-4206-8bc1-906473cd3c35" providerId="ADAL" clId="{355FB976-206D-4474-82EF-CF624402F171}" dt="2023-11-27T04:21:46.774" v="1975" actId="1076"/>
          <ac:picMkLst>
            <pc:docMk/>
            <pc:sldMk cId="3990739881" sldId="287"/>
            <ac:picMk id="10" creationId="{B04BB633-A69C-29F4-11C3-F14224DD3193}"/>
          </ac:picMkLst>
        </pc:picChg>
      </pc:sldChg>
      <pc:sldChg chg="addSp modSp add mod ord">
        <pc:chgData name="Carly Beal" userId="c034b3c2-ced1-4206-8bc1-906473cd3c35" providerId="ADAL" clId="{355FB976-206D-4474-82EF-CF624402F171}" dt="2023-11-28T01:15:51.991" v="4939" actId="255"/>
        <pc:sldMkLst>
          <pc:docMk/>
          <pc:sldMk cId="513610687" sldId="288"/>
        </pc:sldMkLst>
        <pc:spChg chg="mod">
          <ac:chgData name="Carly Beal" userId="c034b3c2-ced1-4206-8bc1-906473cd3c35" providerId="ADAL" clId="{355FB976-206D-4474-82EF-CF624402F171}" dt="2023-11-27T02:27:34.653" v="572" actId="207"/>
          <ac:spMkLst>
            <pc:docMk/>
            <pc:sldMk cId="513610687" sldId="288"/>
            <ac:spMk id="3" creationId="{4E16C03F-27ED-5980-49AC-903761111F98}"/>
          </ac:spMkLst>
        </pc:spChg>
        <pc:spChg chg="mod">
          <ac:chgData name="Carly Beal" userId="c034b3c2-ced1-4206-8bc1-906473cd3c35" providerId="ADAL" clId="{355FB976-206D-4474-82EF-CF624402F171}" dt="2023-11-27T02:27:34.883" v="573" actId="207"/>
          <ac:spMkLst>
            <pc:docMk/>
            <pc:sldMk cId="513610687" sldId="288"/>
            <ac:spMk id="5" creationId="{D0886829-3866-AC5B-D182-8484A2E2E1EA}"/>
          </ac:spMkLst>
        </pc:spChg>
        <pc:spChg chg="mod">
          <ac:chgData name="Carly Beal" userId="c034b3c2-ced1-4206-8bc1-906473cd3c35" providerId="ADAL" clId="{355FB976-206D-4474-82EF-CF624402F171}" dt="2023-11-28T01:15:51.991" v="4939" actId="255"/>
          <ac:spMkLst>
            <pc:docMk/>
            <pc:sldMk cId="513610687" sldId="288"/>
            <ac:spMk id="9" creationId="{79DF31E6-0029-295B-6337-791BB74564E4}"/>
          </ac:spMkLst>
        </pc:spChg>
        <pc:spChg chg="mod">
          <ac:chgData name="Carly Beal" userId="c034b3c2-ced1-4206-8bc1-906473cd3c35" providerId="ADAL" clId="{355FB976-206D-4474-82EF-CF624402F171}" dt="2023-11-27T02:24:50.235" v="549" actId="207"/>
          <ac:spMkLst>
            <pc:docMk/>
            <pc:sldMk cId="513610687" sldId="288"/>
            <ac:spMk id="12" creationId="{6731BAF0-1BE3-03D7-9AD7-25C01BF7C137}"/>
          </ac:spMkLst>
        </pc:spChg>
        <pc:spChg chg="mod">
          <ac:chgData name="Carly Beal" userId="c034b3c2-ced1-4206-8bc1-906473cd3c35" providerId="ADAL" clId="{355FB976-206D-4474-82EF-CF624402F171}" dt="2023-11-27T02:24:50.235" v="549" actId="207"/>
          <ac:spMkLst>
            <pc:docMk/>
            <pc:sldMk cId="513610687" sldId="288"/>
            <ac:spMk id="14" creationId="{5CBD7A12-3F40-AFDA-2B5C-7F451B482D7D}"/>
          </ac:spMkLst>
        </pc:spChg>
        <pc:spChg chg="mod">
          <ac:chgData name="Carly Beal" userId="c034b3c2-ced1-4206-8bc1-906473cd3c35" providerId="ADAL" clId="{355FB976-206D-4474-82EF-CF624402F171}" dt="2023-11-27T02:25:08.636" v="553" actId="207"/>
          <ac:spMkLst>
            <pc:docMk/>
            <pc:sldMk cId="513610687" sldId="288"/>
            <ac:spMk id="15" creationId="{24374488-3D00-F482-7D4D-E8214595760D}"/>
          </ac:spMkLst>
        </pc:spChg>
        <pc:spChg chg="mod">
          <ac:chgData name="Carly Beal" userId="c034b3c2-ced1-4206-8bc1-906473cd3c35" providerId="ADAL" clId="{355FB976-206D-4474-82EF-CF624402F171}" dt="2023-11-27T02:24:50.235" v="549" actId="207"/>
          <ac:spMkLst>
            <pc:docMk/>
            <pc:sldMk cId="513610687" sldId="288"/>
            <ac:spMk id="17" creationId="{7601A6E7-5C64-2ED5-D87F-D88C451D480C}"/>
          </ac:spMkLst>
        </pc:spChg>
        <pc:grpChg chg="mod">
          <ac:chgData name="Carly Beal" userId="c034b3c2-ced1-4206-8bc1-906473cd3c35" providerId="ADAL" clId="{355FB976-206D-4474-82EF-CF624402F171}" dt="2023-11-27T02:24:50.235" v="549" actId="207"/>
          <ac:grpSpMkLst>
            <pc:docMk/>
            <pc:sldMk cId="513610687" sldId="288"/>
            <ac:grpSpMk id="8" creationId="{42497D30-AF34-EFB7-794E-6891A430972A}"/>
          </ac:grpSpMkLst>
        </pc:grpChg>
        <pc:picChg chg="add mod">
          <ac:chgData name="Carly Beal" userId="c034b3c2-ced1-4206-8bc1-906473cd3c35" providerId="ADAL" clId="{355FB976-206D-4474-82EF-CF624402F171}" dt="2023-11-27T04:23:04.957" v="1980" actId="1076"/>
          <ac:picMkLst>
            <pc:docMk/>
            <pc:sldMk cId="513610687" sldId="288"/>
            <ac:picMk id="6" creationId="{9D4FE842-D370-C188-33EB-DA43157A244F}"/>
          </ac:picMkLst>
        </pc:picChg>
      </pc:sldChg>
      <pc:sldChg chg="modSp mod">
        <pc:chgData name="Carly Beal" userId="c034b3c2-ced1-4206-8bc1-906473cd3c35" providerId="ADAL" clId="{355FB976-206D-4474-82EF-CF624402F171}" dt="2023-11-27T02:17:27.228" v="506" actId="207"/>
        <pc:sldMkLst>
          <pc:docMk/>
          <pc:sldMk cId="1076464005" sldId="288"/>
        </pc:sldMkLst>
        <pc:spChg chg="mod">
          <ac:chgData name="Carly Beal" userId="c034b3c2-ced1-4206-8bc1-906473cd3c35" providerId="ADAL" clId="{355FB976-206D-4474-82EF-CF624402F171}" dt="2023-11-27T02:17:27.228" v="506" actId="207"/>
          <ac:spMkLst>
            <pc:docMk/>
            <pc:sldMk cId="1076464005" sldId="288"/>
            <ac:spMk id="12" creationId="{6731BAF0-1BE3-03D7-9AD7-25C01BF7C137}"/>
          </ac:spMkLst>
        </pc:spChg>
        <pc:spChg chg="mod">
          <ac:chgData name="Carly Beal" userId="c034b3c2-ced1-4206-8bc1-906473cd3c35" providerId="ADAL" clId="{355FB976-206D-4474-82EF-CF624402F171}" dt="2023-11-27T02:17:24.549" v="505" actId="207"/>
          <ac:spMkLst>
            <pc:docMk/>
            <pc:sldMk cId="1076464005" sldId="288"/>
            <ac:spMk id="14" creationId="{5CBD7A12-3F40-AFDA-2B5C-7F451B482D7D}"/>
          </ac:spMkLst>
        </pc:spChg>
      </pc:sldChg>
      <pc:sldChg chg="delSp del mod">
        <pc:chgData name="Carly Beal" userId="c034b3c2-ced1-4206-8bc1-906473cd3c35" providerId="ADAL" clId="{355FB976-206D-4474-82EF-CF624402F171}" dt="2023-11-27T02:22:10.689" v="536" actId="47"/>
        <pc:sldMkLst>
          <pc:docMk/>
          <pc:sldMk cId="2676469676" sldId="288"/>
        </pc:sldMkLst>
        <pc:spChg chg="del">
          <ac:chgData name="Carly Beal" userId="c034b3c2-ced1-4206-8bc1-906473cd3c35" providerId="ADAL" clId="{355FB976-206D-4474-82EF-CF624402F171}" dt="2023-11-27T02:22:00.384" v="535" actId="478"/>
          <ac:spMkLst>
            <pc:docMk/>
            <pc:sldMk cId="2676469676" sldId="288"/>
            <ac:spMk id="9" creationId="{E105ECAB-3747-BC8F-50C2-230BD3F581DA}"/>
          </ac:spMkLst>
        </pc:spChg>
      </pc:sldChg>
      <pc:sldChg chg="addSp modSp add del mod">
        <pc:chgData name="Carly Beal" userId="c034b3c2-ced1-4206-8bc1-906473cd3c35" providerId="ADAL" clId="{355FB976-206D-4474-82EF-CF624402F171}" dt="2023-11-27T20:18:48.769" v="2122" actId="47"/>
        <pc:sldMkLst>
          <pc:docMk/>
          <pc:sldMk cId="3964546286" sldId="289"/>
        </pc:sldMkLst>
        <pc:spChg chg="mod">
          <ac:chgData name="Carly Beal" userId="c034b3c2-ced1-4206-8bc1-906473cd3c35" providerId="ADAL" clId="{355FB976-206D-4474-82EF-CF624402F171}" dt="2023-11-27T02:26:35.071" v="565" actId="207"/>
          <ac:spMkLst>
            <pc:docMk/>
            <pc:sldMk cId="3964546286" sldId="289"/>
            <ac:spMk id="3" creationId="{4E16C03F-27ED-5980-49AC-903761111F98}"/>
          </ac:spMkLst>
        </pc:spChg>
        <pc:spChg chg="mod">
          <ac:chgData name="Carly Beal" userId="c034b3c2-ced1-4206-8bc1-906473cd3c35" providerId="ADAL" clId="{355FB976-206D-4474-82EF-CF624402F171}" dt="2023-11-27T02:26:42.775" v="567" actId="14100"/>
          <ac:spMkLst>
            <pc:docMk/>
            <pc:sldMk cId="3964546286" sldId="289"/>
            <ac:spMk id="5" creationId="{D0886829-3866-AC5B-D182-8484A2E2E1EA}"/>
          </ac:spMkLst>
        </pc:spChg>
        <pc:spChg chg="mod">
          <ac:chgData name="Carly Beal" userId="c034b3c2-ced1-4206-8bc1-906473cd3c35" providerId="ADAL" clId="{355FB976-206D-4474-82EF-CF624402F171}" dt="2023-11-27T02:26:55.084" v="569" actId="207"/>
          <ac:spMkLst>
            <pc:docMk/>
            <pc:sldMk cId="3964546286" sldId="289"/>
            <ac:spMk id="15" creationId="{24374488-3D00-F482-7D4D-E8214595760D}"/>
          </ac:spMkLst>
        </pc:spChg>
        <pc:spChg chg="mod">
          <ac:chgData name="Carly Beal" userId="c034b3c2-ced1-4206-8bc1-906473cd3c35" providerId="ADAL" clId="{355FB976-206D-4474-82EF-CF624402F171}" dt="2023-11-27T02:26:51.713" v="568" actId="207"/>
          <ac:spMkLst>
            <pc:docMk/>
            <pc:sldMk cId="3964546286" sldId="289"/>
            <ac:spMk id="17" creationId="{7601A6E7-5C64-2ED5-D87F-D88C451D480C}"/>
          </ac:spMkLst>
        </pc:spChg>
        <pc:picChg chg="add mod">
          <ac:chgData name="Carly Beal" userId="c034b3c2-ced1-4206-8bc1-906473cd3c35" providerId="ADAL" clId="{355FB976-206D-4474-82EF-CF624402F171}" dt="2023-11-27T04:24:35.230" v="1998" actId="1076"/>
          <ac:picMkLst>
            <pc:docMk/>
            <pc:sldMk cId="3964546286" sldId="289"/>
            <ac:picMk id="6" creationId="{44271300-183E-3EEA-7E65-98F74CA38FCB}"/>
          </ac:picMkLst>
        </pc:picChg>
        <pc:picChg chg="add mod">
          <ac:chgData name="Carly Beal" userId="c034b3c2-ced1-4206-8bc1-906473cd3c35" providerId="ADAL" clId="{355FB976-206D-4474-82EF-CF624402F171}" dt="2023-11-27T04:24:37.076" v="1999" actId="1076"/>
          <ac:picMkLst>
            <pc:docMk/>
            <pc:sldMk cId="3964546286" sldId="289"/>
            <ac:picMk id="9" creationId="{69CE25D2-C57F-0893-CE1E-42BAF5B9937C}"/>
          </ac:picMkLst>
        </pc:picChg>
      </pc:sldChg>
      <pc:sldChg chg="addSp modSp mod">
        <pc:chgData name="Carly Beal" userId="c034b3c2-ced1-4206-8bc1-906473cd3c35" providerId="ADAL" clId="{355FB976-206D-4474-82EF-CF624402F171}" dt="2023-11-27T04:03:46.770" v="1923" actId="1076"/>
        <pc:sldMkLst>
          <pc:docMk/>
          <pc:sldMk cId="4119675068" sldId="290"/>
        </pc:sldMkLst>
        <pc:graphicFrameChg chg="mod modGraphic">
          <ac:chgData name="Carly Beal" userId="c034b3c2-ced1-4206-8bc1-906473cd3c35" providerId="ADAL" clId="{355FB976-206D-4474-82EF-CF624402F171}" dt="2023-11-27T03:39:27.748" v="1850" actId="1076"/>
          <ac:graphicFrameMkLst>
            <pc:docMk/>
            <pc:sldMk cId="4119675068" sldId="290"/>
            <ac:graphicFrameMk id="2" creationId="{0F4086D9-A297-4CE8-4A19-6D43FE8CB028}"/>
          </ac:graphicFrameMkLst>
        </pc:graphicFrameChg>
        <pc:picChg chg="add mod">
          <ac:chgData name="Carly Beal" userId="c034b3c2-ced1-4206-8bc1-906473cd3c35" providerId="ADAL" clId="{355FB976-206D-4474-82EF-CF624402F171}" dt="2023-11-27T04:03:46.770" v="1923" actId="1076"/>
          <ac:picMkLst>
            <pc:docMk/>
            <pc:sldMk cId="4119675068" sldId="290"/>
            <ac:picMk id="7" creationId="{AA8AAE13-B3B2-73B0-8FA6-60C98462DBBD}"/>
          </ac:picMkLst>
        </pc:picChg>
      </pc:sldChg>
      <pc:sldChg chg="modSp mod setBg">
        <pc:chgData name="Carly Beal" userId="c034b3c2-ced1-4206-8bc1-906473cd3c35" providerId="ADAL" clId="{355FB976-206D-4474-82EF-CF624402F171}" dt="2023-11-28T01:06:33.062" v="4863" actId="255"/>
        <pc:sldMkLst>
          <pc:docMk/>
          <pc:sldMk cId="1434364528" sldId="291"/>
        </pc:sldMkLst>
        <pc:spChg chg="mod">
          <ac:chgData name="Carly Beal" userId="c034b3c2-ced1-4206-8bc1-906473cd3c35" providerId="ADAL" clId="{355FB976-206D-4474-82EF-CF624402F171}" dt="2023-11-28T01:06:33.062" v="4863" actId="255"/>
          <ac:spMkLst>
            <pc:docMk/>
            <pc:sldMk cId="1434364528" sldId="291"/>
            <ac:spMk id="2" creationId="{18DC4CC2-7B95-7B17-2389-2BA7803A5513}"/>
          </ac:spMkLst>
        </pc:spChg>
        <pc:spChg chg="mod">
          <ac:chgData name="Carly Beal" userId="c034b3c2-ced1-4206-8bc1-906473cd3c35" providerId="ADAL" clId="{355FB976-206D-4474-82EF-CF624402F171}" dt="2023-11-27T03:01:26.966" v="985" actId="1076"/>
          <ac:spMkLst>
            <pc:docMk/>
            <pc:sldMk cId="1434364528" sldId="291"/>
            <ac:spMk id="9" creationId="{32B2C578-2E8B-AC4F-096A-FE1476BF91FB}"/>
          </ac:spMkLst>
        </pc:spChg>
        <pc:picChg chg="mod">
          <ac:chgData name="Carly Beal" userId="c034b3c2-ced1-4206-8bc1-906473cd3c35" providerId="ADAL" clId="{355FB976-206D-4474-82EF-CF624402F171}" dt="2023-11-27T02:55:23.833" v="899"/>
          <ac:picMkLst>
            <pc:docMk/>
            <pc:sldMk cId="1434364528" sldId="291"/>
            <ac:picMk id="8" creationId="{6F562848-B6B9-4101-FD46-D72CE94CEC64}"/>
          </ac:picMkLst>
        </pc:picChg>
      </pc:sldChg>
      <pc:sldChg chg="addSp delSp modSp mod delAnim modAnim">
        <pc:chgData name="Carly Beal" userId="c034b3c2-ced1-4206-8bc1-906473cd3c35" providerId="ADAL" clId="{355FB976-206D-4474-82EF-CF624402F171}" dt="2023-11-27T03:20:40.511" v="1454" actId="1076"/>
        <pc:sldMkLst>
          <pc:docMk/>
          <pc:sldMk cId="3543154824" sldId="292"/>
        </pc:sldMkLst>
        <pc:spChg chg="add del mod">
          <ac:chgData name="Carly Beal" userId="c034b3c2-ced1-4206-8bc1-906473cd3c35" providerId="ADAL" clId="{355FB976-206D-4474-82EF-CF624402F171}" dt="2023-11-27T03:19:26.507" v="1445" actId="1076"/>
          <ac:spMkLst>
            <pc:docMk/>
            <pc:sldMk cId="3543154824" sldId="292"/>
            <ac:spMk id="3" creationId="{BCD9D737-1F2D-53E8-6D1D-8CC859BF0F6F}"/>
          </ac:spMkLst>
        </pc:spChg>
        <pc:picChg chg="add mod">
          <ac:chgData name="Carly Beal" userId="c034b3c2-ced1-4206-8bc1-906473cd3c35" providerId="ADAL" clId="{355FB976-206D-4474-82EF-CF624402F171}" dt="2023-11-27T03:19:18.627" v="1441" actId="931"/>
          <ac:picMkLst>
            <pc:docMk/>
            <pc:sldMk cId="3543154824" sldId="292"/>
            <ac:picMk id="5" creationId="{2901AD86-26BB-3FF0-7230-3031D6433A49}"/>
          </ac:picMkLst>
        </pc:picChg>
        <pc:picChg chg="add del mod">
          <ac:chgData name="Carly Beal" userId="c034b3c2-ced1-4206-8bc1-906473cd3c35" providerId="ADAL" clId="{355FB976-206D-4474-82EF-CF624402F171}" dt="2023-11-27T03:20:11.102" v="1451" actId="478"/>
          <ac:picMkLst>
            <pc:docMk/>
            <pc:sldMk cId="3543154824" sldId="292"/>
            <ac:picMk id="7" creationId="{EBC93DED-EC24-7BAA-E013-F18F5F676116}"/>
          </ac:picMkLst>
        </pc:picChg>
        <pc:picChg chg="add mod">
          <ac:chgData name="Carly Beal" userId="c034b3c2-ced1-4206-8bc1-906473cd3c35" providerId="ADAL" clId="{355FB976-206D-4474-82EF-CF624402F171}" dt="2023-11-27T03:20:40.511" v="1454" actId="1076"/>
          <ac:picMkLst>
            <pc:docMk/>
            <pc:sldMk cId="3543154824" sldId="292"/>
            <ac:picMk id="9" creationId="{5398B3CC-E1CA-7877-A9CE-08E16EE82D05}"/>
          </ac:picMkLst>
        </pc:picChg>
      </pc:sldChg>
      <pc:sldChg chg="modSp mod">
        <pc:chgData name="Carly Beal" userId="c034b3c2-ced1-4206-8bc1-906473cd3c35" providerId="ADAL" clId="{355FB976-206D-4474-82EF-CF624402F171}" dt="2023-11-28T01:06:27.607" v="4862" actId="255"/>
        <pc:sldMkLst>
          <pc:docMk/>
          <pc:sldMk cId="1660024945" sldId="293"/>
        </pc:sldMkLst>
        <pc:spChg chg="mod">
          <ac:chgData name="Carly Beal" userId="c034b3c2-ced1-4206-8bc1-906473cd3c35" providerId="ADAL" clId="{355FB976-206D-4474-82EF-CF624402F171}" dt="2023-11-28T01:06:27.607" v="4862" actId="255"/>
          <ac:spMkLst>
            <pc:docMk/>
            <pc:sldMk cId="1660024945" sldId="293"/>
            <ac:spMk id="2" creationId="{CBD2AC5C-4125-DE25-7803-CE3125ABF4BE}"/>
          </ac:spMkLst>
        </pc:spChg>
      </pc:sldChg>
      <pc:sldChg chg="addSp delSp modSp add mod">
        <pc:chgData name="Carly Beal" userId="c034b3c2-ced1-4206-8bc1-906473cd3c35" providerId="ADAL" clId="{355FB976-206D-4474-82EF-CF624402F171}" dt="2023-11-28T01:07:40.069" v="4874" actId="255"/>
        <pc:sldMkLst>
          <pc:docMk/>
          <pc:sldMk cId="3458065897" sldId="294"/>
        </pc:sldMkLst>
        <pc:spChg chg="mod">
          <ac:chgData name="Carly Beal" userId="c034b3c2-ced1-4206-8bc1-906473cd3c35" providerId="ADAL" clId="{355FB976-206D-4474-82EF-CF624402F171}" dt="2023-11-27T03:08:50.220" v="1019" actId="207"/>
          <ac:spMkLst>
            <pc:docMk/>
            <pc:sldMk cId="3458065897" sldId="294"/>
            <ac:spMk id="5" creationId="{D0886829-3866-AC5B-D182-8484A2E2E1EA}"/>
          </ac:spMkLst>
        </pc:spChg>
        <pc:spChg chg="add mod">
          <ac:chgData name="Carly Beal" userId="c034b3c2-ced1-4206-8bc1-906473cd3c35" providerId="ADAL" clId="{355FB976-206D-4474-82EF-CF624402F171}" dt="2023-11-27T03:46:37.124" v="1871" actId="1076"/>
          <ac:spMkLst>
            <pc:docMk/>
            <pc:sldMk cId="3458065897" sldId="294"/>
            <ac:spMk id="6" creationId="{EF1567DE-D9C8-17F0-327A-01B732683484}"/>
          </ac:spMkLst>
        </pc:spChg>
        <pc:spChg chg="del">
          <ac:chgData name="Carly Beal" userId="c034b3c2-ced1-4206-8bc1-906473cd3c35" providerId="ADAL" clId="{355FB976-206D-4474-82EF-CF624402F171}" dt="2023-11-27T03:07:26.255" v="1004" actId="478"/>
          <ac:spMkLst>
            <pc:docMk/>
            <pc:sldMk cId="3458065897" sldId="294"/>
            <ac:spMk id="7" creationId="{59506196-9F06-C01D-6080-CAD28915FD04}"/>
          </ac:spMkLst>
        </pc:spChg>
        <pc:spChg chg="mod">
          <ac:chgData name="Carly Beal" userId="c034b3c2-ced1-4206-8bc1-906473cd3c35" providerId="ADAL" clId="{355FB976-206D-4474-82EF-CF624402F171}" dt="2023-11-28T01:07:40.069" v="4874" actId="255"/>
          <ac:spMkLst>
            <pc:docMk/>
            <pc:sldMk cId="3458065897" sldId="294"/>
            <ac:spMk id="7" creationId="{ABCE9E25-DDCA-F100-CA70-0805DA48FD59}"/>
          </ac:spMkLst>
        </pc:spChg>
        <pc:spChg chg="add del mod">
          <ac:chgData name="Carly Beal" userId="c034b3c2-ced1-4206-8bc1-906473cd3c35" providerId="ADAL" clId="{355FB976-206D-4474-82EF-CF624402F171}" dt="2023-11-27T03:10:07.142" v="1057" actId="11529"/>
          <ac:spMkLst>
            <pc:docMk/>
            <pc:sldMk cId="3458065897" sldId="294"/>
            <ac:spMk id="9" creationId="{6E90AE9A-69E4-1327-BFFD-B4F7C85B3A59}"/>
          </ac:spMkLst>
        </pc:spChg>
        <pc:spChg chg="del">
          <ac:chgData name="Carly Beal" userId="c034b3c2-ced1-4206-8bc1-906473cd3c35" providerId="ADAL" clId="{355FB976-206D-4474-82EF-CF624402F171}" dt="2023-11-27T03:07:27.939" v="1006" actId="478"/>
          <ac:spMkLst>
            <pc:docMk/>
            <pc:sldMk cId="3458065897" sldId="294"/>
            <ac:spMk id="10" creationId="{35CBF633-DD50-4553-CBCF-617C1E8274CF}"/>
          </ac:spMkLst>
        </pc:spChg>
        <pc:spChg chg="mod">
          <ac:chgData name="Carly Beal" userId="c034b3c2-ced1-4206-8bc1-906473cd3c35" providerId="ADAL" clId="{355FB976-206D-4474-82EF-CF624402F171}" dt="2023-11-27T03:08:36.941" v="1016" actId="207"/>
          <ac:spMkLst>
            <pc:docMk/>
            <pc:sldMk cId="3458065897" sldId="294"/>
            <ac:spMk id="14" creationId="{5CBD7A12-3F40-AFDA-2B5C-7F451B482D7D}"/>
          </ac:spMkLst>
        </pc:spChg>
        <pc:spChg chg="del">
          <ac:chgData name="Carly Beal" userId="c034b3c2-ced1-4206-8bc1-906473cd3c35" providerId="ADAL" clId="{355FB976-206D-4474-82EF-CF624402F171}" dt="2023-11-27T03:07:27.283" v="1005" actId="478"/>
          <ac:spMkLst>
            <pc:docMk/>
            <pc:sldMk cId="3458065897" sldId="294"/>
            <ac:spMk id="16" creationId="{33535602-3125-77DD-DE9A-B33A179B3CCD}"/>
          </ac:spMkLst>
        </pc:spChg>
        <pc:spChg chg="mod">
          <ac:chgData name="Carly Beal" userId="c034b3c2-ced1-4206-8bc1-906473cd3c35" providerId="ADAL" clId="{355FB976-206D-4474-82EF-CF624402F171}" dt="2023-11-27T04:08:28.471" v="1942" actId="14100"/>
          <ac:spMkLst>
            <pc:docMk/>
            <pc:sldMk cId="3458065897" sldId="294"/>
            <ac:spMk id="18" creationId="{03AE0358-7DEE-F339-E3EA-4CDDEC6DA1BC}"/>
          </ac:spMkLst>
        </pc:spChg>
        <pc:spChg chg="mod">
          <ac:chgData name="Carly Beal" userId="c034b3c2-ced1-4206-8bc1-906473cd3c35" providerId="ADAL" clId="{355FB976-206D-4474-82EF-CF624402F171}" dt="2023-11-27T03:22:44.421" v="1593" actId="1076"/>
          <ac:spMkLst>
            <pc:docMk/>
            <pc:sldMk cId="3458065897" sldId="294"/>
            <ac:spMk id="19" creationId="{03486011-DBF3-B288-EB66-8CA18BA2167C}"/>
          </ac:spMkLst>
        </pc:spChg>
        <pc:graphicFrameChg chg="mod modGraphic">
          <ac:chgData name="Carly Beal" userId="c034b3c2-ced1-4206-8bc1-906473cd3c35" providerId="ADAL" clId="{355FB976-206D-4474-82EF-CF624402F171}" dt="2023-11-27T03:12:50.283" v="1066"/>
          <ac:graphicFrameMkLst>
            <pc:docMk/>
            <pc:sldMk cId="3458065897" sldId="294"/>
            <ac:graphicFrameMk id="2" creationId="{0F4086D9-A297-4CE8-4A19-6D43FE8CB028}"/>
          </ac:graphicFrameMkLst>
        </pc:graphicFrameChg>
        <pc:cxnChg chg="add del mod">
          <ac:chgData name="Carly Beal" userId="c034b3c2-ced1-4206-8bc1-906473cd3c35" providerId="ADAL" clId="{355FB976-206D-4474-82EF-CF624402F171}" dt="2023-11-27T03:13:21.084" v="1072" actId="11529"/>
          <ac:cxnSpMkLst>
            <pc:docMk/>
            <pc:sldMk cId="3458065897" sldId="294"/>
            <ac:cxnSpMk id="13" creationId="{C9598CE6-A8B3-1A82-FCBF-F4296D7EB395}"/>
          </ac:cxnSpMkLst>
        </pc:cxnChg>
        <pc:cxnChg chg="add del mod">
          <ac:chgData name="Carly Beal" userId="c034b3c2-ced1-4206-8bc1-906473cd3c35" providerId="ADAL" clId="{355FB976-206D-4474-82EF-CF624402F171}" dt="2023-11-27T03:13:30.692" v="1075" actId="478"/>
          <ac:cxnSpMkLst>
            <pc:docMk/>
            <pc:sldMk cId="3458065897" sldId="294"/>
            <ac:cxnSpMk id="23" creationId="{499210F8-17F7-D935-A0BA-7B7BF4E9DB0D}"/>
          </ac:cxnSpMkLst>
        </pc:cxnChg>
        <pc:cxnChg chg="add del mod">
          <ac:chgData name="Carly Beal" userId="c034b3c2-ced1-4206-8bc1-906473cd3c35" providerId="ADAL" clId="{355FB976-206D-4474-82EF-CF624402F171}" dt="2023-11-27T03:13:42.559" v="1080" actId="21"/>
          <ac:cxnSpMkLst>
            <pc:docMk/>
            <pc:sldMk cId="3458065897" sldId="294"/>
            <ac:cxnSpMk id="26" creationId="{EEE23858-999E-84CF-D0AC-3099982CC637}"/>
          </ac:cxnSpMkLst>
        </pc:cxnChg>
        <pc:cxnChg chg="add mod">
          <ac:chgData name="Carly Beal" userId="c034b3c2-ced1-4206-8bc1-906473cd3c35" providerId="ADAL" clId="{355FB976-206D-4474-82EF-CF624402F171}" dt="2023-11-27T03:26:17.671" v="1634" actId="208"/>
          <ac:cxnSpMkLst>
            <pc:docMk/>
            <pc:sldMk cId="3458065897" sldId="294"/>
            <ac:cxnSpMk id="29" creationId="{D325DAAF-3320-0376-C636-C3B0F84E6224}"/>
          </ac:cxnSpMkLst>
        </pc:cxnChg>
        <pc:cxnChg chg="add mod">
          <ac:chgData name="Carly Beal" userId="c034b3c2-ced1-4206-8bc1-906473cd3c35" providerId="ADAL" clId="{355FB976-206D-4474-82EF-CF624402F171}" dt="2023-11-27T03:26:23.254" v="1636" actId="14100"/>
          <ac:cxnSpMkLst>
            <pc:docMk/>
            <pc:sldMk cId="3458065897" sldId="294"/>
            <ac:cxnSpMk id="32" creationId="{24748D0F-D8B1-7139-D248-FE39C797C57B}"/>
          </ac:cxnSpMkLst>
        </pc:cxnChg>
      </pc:sldChg>
      <pc:sldChg chg="addSp delSp modSp add mod setBg">
        <pc:chgData name="Carly Beal" userId="c034b3c2-ced1-4206-8bc1-906473cd3c35" providerId="ADAL" clId="{355FB976-206D-4474-82EF-CF624402F171}" dt="2023-11-28T01:07:45.486" v="4875" actId="255"/>
        <pc:sldMkLst>
          <pc:docMk/>
          <pc:sldMk cId="227067241" sldId="295"/>
        </pc:sldMkLst>
        <pc:spChg chg="mod">
          <ac:chgData name="Carly Beal" userId="c034b3c2-ced1-4206-8bc1-906473cd3c35" providerId="ADAL" clId="{355FB976-206D-4474-82EF-CF624402F171}" dt="2023-11-27T03:38:40.646" v="1839" actId="1076"/>
          <ac:spMkLst>
            <pc:docMk/>
            <pc:sldMk cId="227067241" sldId="295"/>
            <ac:spMk id="6" creationId="{EF1567DE-D9C8-17F0-327A-01B732683484}"/>
          </ac:spMkLst>
        </pc:spChg>
        <pc:spChg chg="mod">
          <ac:chgData name="Carly Beal" userId="c034b3c2-ced1-4206-8bc1-906473cd3c35" providerId="ADAL" clId="{355FB976-206D-4474-82EF-CF624402F171}" dt="2023-11-28T01:07:45.486" v="4875" actId="255"/>
          <ac:spMkLst>
            <pc:docMk/>
            <pc:sldMk cId="227067241" sldId="295"/>
            <ac:spMk id="9" creationId="{AC9DC7C9-2E02-8F2A-3643-7557AE4EC2FC}"/>
          </ac:spMkLst>
        </pc:spChg>
        <pc:spChg chg="add del mod">
          <ac:chgData name="Carly Beal" userId="c034b3c2-ced1-4206-8bc1-906473cd3c35" providerId="ADAL" clId="{355FB976-206D-4474-82EF-CF624402F171}" dt="2023-11-27T04:08:33.195" v="1945"/>
          <ac:spMkLst>
            <pc:docMk/>
            <pc:sldMk cId="227067241" sldId="295"/>
            <ac:spMk id="16" creationId="{75B6C61A-9BC1-76A0-3C4B-244EBC44759B}"/>
          </ac:spMkLst>
        </pc:spChg>
        <pc:spChg chg="del mod">
          <ac:chgData name="Carly Beal" userId="c034b3c2-ced1-4206-8bc1-906473cd3c35" providerId="ADAL" clId="{355FB976-206D-4474-82EF-CF624402F171}" dt="2023-11-27T04:08:34.618" v="1946" actId="478"/>
          <ac:spMkLst>
            <pc:docMk/>
            <pc:sldMk cId="227067241" sldId="295"/>
            <ac:spMk id="18" creationId="{03AE0358-7DEE-F339-E3EA-4CDDEC6DA1BC}"/>
          </ac:spMkLst>
        </pc:spChg>
        <pc:spChg chg="mod">
          <ac:chgData name="Carly Beal" userId="c034b3c2-ced1-4206-8bc1-906473cd3c35" providerId="ADAL" clId="{355FB976-206D-4474-82EF-CF624402F171}" dt="2023-11-27T03:31:41.951" v="1714" actId="207"/>
          <ac:spMkLst>
            <pc:docMk/>
            <pc:sldMk cId="227067241" sldId="295"/>
            <ac:spMk id="19" creationId="{03486011-DBF3-B288-EB66-8CA18BA2167C}"/>
          </ac:spMkLst>
        </pc:spChg>
        <pc:spChg chg="add mod">
          <ac:chgData name="Carly Beal" userId="c034b3c2-ced1-4206-8bc1-906473cd3c35" providerId="ADAL" clId="{355FB976-206D-4474-82EF-CF624402F171}" dt="2023-11-27T04:08:34.947" v="1947"/>
          <ac:spMkLst>
            <pc:docMk/>
            <pc:sldMk cId="227067241" sldId="295"/>
            <ac:spMk id="20" creationId="{1467899A-B4BE-F4D3-D409-826194F7B5A7}"/>
          </ac:spMkLst>
        </pc:spChg>
        <pc:graphicFrameChg chg="modGraphic">
          <ac:chgData name="Carly Beal" userId="c034b3c2-ced1-4206-8bc1-906473cd3c35" providerId="ADAL" clId="{355FB976-206D-4474-82EF-CF624402F171}" dt="2023-11-27T03:25:36.165" v="1630"/>
          <ac:graphicFrameMkLst>
            <pc:docMk/>
            <pc:sldMk cId="227067241" sldId="295"/>
            <ac:graphicFrameMk id="2" creationId="{0F4086D9-A297-4CE8-4A19-6D43FE8CB028}"/>
          </ac:graphicFrameMkLst>
        </pc:graphicFrameChg>
        <pc:cxnChg chg="add mod">
          <ac:chgData name="Carly Beal" userId="c034b3c2-ced1-4206-8bc1-906473cd3c35" providerId="ADAL" clId="{355FB976-206D-4474-82EF-CF624402F171}" dt="2023-11-27T03:26:13.396" v="1633" actId="208"/>
          <ac:cxnSpMkLst>
            <pc:docMk/>
            <pc:sldMk cId="227067241" sldId="295"/>
            <ac:cxnSpMk id="7" creationId="{C3B06817-FAF9-E1D9-8083-95DCB43D5BE8}"/>
          </ac:cxnSpMkLst>
        </pc:cxnChg>
        <pc:cxnChg chg="add mod">
          <ac:chgData name="Carly Beal" userId="c034b3c2-ced1-4206-8bc1-906473cd3c35" providerId="ADAL" clId="{355FB976-206D-4474-82EF-CF624402F171}" dt="2023-11-27T03:26:39.028" v="1641" actId="14100"/>
          <ac:cxnSpMkLst>
            <pc:docMk/>
            <pc:sldMk cId="227067241" sldId="295"/>
            <ac:cxnSpMk id="10" creationId="{94A9C6EB-D19B-AE11-5BC2-2FD7E560343C}"/>
          </ac:cxnSpMkLst>
        </pc:cxnChg>
        <pc:cxnChg chg="del">
          <ac:chgData name="Carly Beal" userId="c034b3c2-ced1-4206-8bc1-906473cd3c35" providerId="ADAL" clId="{355FB976-206D-4474-82EF-CF624402F171}" dt="2023-11-27T03:24:34.978" v="1605" actId="478"/>
          <ac:cxnSpMkLst>
            <pc:docMk/>
            <pc:sldMk cId="227067241" sldId="295"/>
            <ac:cxnSpMk id="29" creationId="{D325DAAF-3320-0376-C636-C3B0F84E6224}"/>
          </ac:cxnSpMkLst>
        </pc:cxnChg>
        <pc:cxnChg chg="del">
          <ac:chgData name="Carly Beal" userId="c034b3c2-ced1-4206-8bc1-906473cd3c35" providerId="ADAL" clId="{355FB976-206D-4474-82EF-CF624402F171}" dt="2023-11-27T03:24:37.122" v="1606" actId="478"/>
          <ac:cxnSpMkLst>
            <pc:docMk/>
            <pc:sldMk cId="227067241" sldId="295"/>
            <ac:cxnSpMk id="32" creationId="{24748D0F-D8B1-7139-D248-FE39C797C57B}"/>
          </ac:cxnSpMkLst>
        </pc:cxnChg>
      </pc:sldChg>
      <pc:sldChg chg="add del">
        <pc:chgData name="Carly Beal" userId="c034b3c2-ced1-4206-8bc1-906473cd3c35" providerId="ADAL" clId="{355FB976-206D-4474-82EF-CF624402F171}" dt="2023-11-27T03:09:16.016" v="1025"/>
        <pc:sldMkLst>
          <pc:docMk/>
          <pc:sldMk cId="1856735332" sldId="295"/>
        </pc:sldMkLst>
      </pc:sldChg>
      <pc:sldChg chg="add del">
        <pc:chgData name="Carly Beal" userId="c034b3c2-ced1-4206-8bc1-906473cd3c35" providerId="ADAL" clId="{355FB976-206D-4474-82EF-CF624402F171}" dt="2023-11-27T03:09:19.658" v="1027"/>
        <pc:sldMkLst>
          <pc:docMk/>
          <pc:sldMk cId="3789755184" sldId="295"/>
        </pc:sldMkLst>
      </pc:sldChg>
      <pc:sldChg chg="addSp delSp modSp add mod">
        <pc:chgData name="Carly Beal" userId="c034b3c2-ced1-4206-8bc1-906473cd3c35" providerId="ADAL" clId="{355FB976-206D-4474-82EF-CF624402F171}" dt="2023-11-28T01:07:51.998" v="4876" actId="255"/>
        <pc:sldMkLst>
          <pc:docMk/>
          <pc:sldMk cId="3428093330" sldId="297"/>
        </pc:sldMkLst>
        <pc:spChg chg="mod">
          <ac:chgData name="Carly Beal" userId="c034b3c2-ced1-4206-8bc1-906473cd3c35" providerId="ADAL" clId="{355FB976-206D-4474-82EF-CF624402F171}" dt="2023-11-27T03:38:34.357" v="1836" actId="1076"/>
          <ac:spMkLst>
            <pc:docMk/>
            <pc:sldMk cId="3428093330" sldId="297"/>
            <ac:spMk id="6" creationId="{EF1567DE-D9C8-17F0-327A-01B732683484}"/>
          </ac:spMkLst>
        </pc:spChg>
        <pc:spChg chg="add mod">
          <ac:chgData name="Carly Beal" userId="c034b3c2-ced1-4206-8bc1-906473cd3c35" providerId="ADAL" clId="{355FB976-206D-4474-82EF-CF624402F171}" dt="2023-11-27T04:08:38.674" v="1949"/>
          <ac:spMkLst>
            <pc:docMk/>
            <pc:sldMk cId="3428093330" sldId="297"/>
            <ac:spMk id="10" creationId="{B199954C-D0B7-1DB3-37E9-3827DDEDF326}"/>
          </ac:spMkLst>
        </pc:spChg>
        <pc:spChg chg="mod">
          <ac:chgData name="Carly Beal" userId="c034b3c2-ced1-4206-8bc1-906473cd3c35" providerId="ADAL" clId="{355FB976-206D-4474-82EF-CF624402F171}" dt="2023-11-28T01:07:51.998" v="4876" actId="255"/>
          <ac:spMkLst>
            <pc:docMk/>
            <pc:sldMk cId="3428093330" sldId="297"/>
            <ac:spMk id="11" creationId="{D17F153B-C45B-F79F-F19F-34FCB276A0CD}"/>
          </ac:spMkLst>
        </pc:spChg>
        <pc:spChg chg="del">
          <ac:chgData name="Carly Beal" userId="c034b3c2-ced1-4206-8bc1-906473cd3c35" providerId="ADAL" clId="{355FB976-206D-4474-82EF-CF624402F171}" dt="2023-11-27T04:08:38.413" v="1948" actId="478"/>
          <ac:spMkLst>
            <pc:docMk/>
            <pc:sldMk cId="3428093330" sldId="297"/>
            <ac:spMk id="18" creationId="{03AE0358-7DEE-F339-E3EA-4CDDEC6DA1BC}"/>
          </ac:spMkLst>
        </pc:spChg>
        <pc:spChg chg="mod">
          <ac:chgData name="Carly Beal" userId="c034b3c2-ced1-4206-8bc1-906473cd3c35" providerId="ADAL" clId="{355FB976-206D-4474-82EF-CF624402F171}" dt="2023-11-27T03:31:49.754" v="1716" actId="207"/>
          <ac:spMkLst>
            <pc:docMk/>
            <pc:sldMk cId="3428093330" sldId="297"/>
            <ac:spMk id="19" creationId="{03486011-DBF3-B288-EB66-8CA18BA2167C}"/>
          </ac:spMkLst>
        </pc:spChg>
      </pc:sldChg>
      <pc:sldChg chg="add del">
        <pc:chgData name="Carly Beal" userId="c034b3c2-ced1-4206-8bc1-906473cd3c35" providerId="ADAL" clId="{355FB976-206D-4474-82EF-CF624402F171}" dt="2023-11-27T03:27:37.361" v="1655"/>
        <pc:sldMkLst>
          <pc:docMk/>
          <pc:sldMk cId="132754967" sldId="298"/>
        </pc:sldMkLst>
      </pc:sldChg>
      <pc:sldChg chg="addSp delSp modSp add mod">
        <pc:chgData name="Carly Beal" userId="c034b3c2-ced1-4206-8bc1-906473cd3c35" providerId="ADAL" clId="{355FB976-206D-4474-82EF-CF624402F171}" dt="2023-11-28T01:08:01.071" v="4877" actId="255"/>
        <pc:sldMkLst>
          <pc:docMk/>
          <pc:sldMk cId="353183834" sldId="298"/>
        </pc:sldMkLst>
        <pc:spChg chg="mod">
          <ac:chgData name="Carly Beal" userId="c034b3c2-ced1-4206-8bc1-906473cd3c35" providerId="ADAL" clId="{355FB976-206D-4474-82EF-CF624402F171}" dt="2023-11-28T01:08:01.071" v="4877" actId="255"/>
          <ac:spMkLst>
            <pc:docMk/>
            <pc:sldMk cId="353183834" sldId="298"/>
            <ac:spMk id="6" creationId="{73699117-3D07-7B9E-1F16-54EA39A1DDA8}"/>
          </ac:spMkLst>
        </pc:spChg>
        <pc:spChg chg="del">
          <ac:chgData name="Carly Beal" userId="c034b3c2-ced1-4206-8bc1-906473cd3c35" providerId="ADAL" clId="{355FB976-206D-4474-82EF-CF624402F171}" dt="2023-11-27T03:29:52.978" v="1689" actId="478"/>
          <ac:spMkLst>
            <pc:docMk/>
            <pc:sldMk cId="353183834" sldId="298"/>
            <ac:spMk id="6" creationId="{EF1567DE-D9C8-17F0-327A-01B732683484}"/>
          </ac:spMkLst>
        </pc:spChg>
        <pc:spChg chg="add del mod">
          <ac:chgData name="Carly Beal" userId="c034b3c2-ced1-4206-8bc1-906473cd3c35" providerId="ADAL" clId="{355FB976-206D-4474-82EF-CF624402F171}" dt="2023-11-27T03:29:52.284" v="1688"/>
          <ac:spMkLst>
            <pc:docMk/>
            <pc:sldMk cId="353183834" sldId="298"/>
            <ac:spMk id="11" creationId="{8FB2570D-5BB8-089E-C574-CE4ADC463AD6}"/>
          </ac:spMkLst>
        </pc:spChg>
        <pc:spChg chg="add mod">
          <ac:chgData name="Carly Beal" userId="c034b3c2-ced1-4206-8bc1-906473cd3c35" providerId="ADAL" clId="{355FB976-206D-4474-82EF-CF624402F171}" dt="2023-11-27T03:38:29.396" v="1835" actId="1076"/>
          <ac:spMkLst>
            <pc:docMk/>
            <pc:sldMk cId="353183834" sldId="298"/>
            <ac:spMk id="13" creationId="{F04305D3-4E62-BE7B-0F71-E836E1DF7AFA}"/>
          </ac:spMkLst>
        </pc:spChg>
        <pc:spChg chg="add mod">
          <ac:chgData name="Carly Beal" userId="c034b3c2-ced1-4206-8bc1-906473cd3c35" providerId="ADAL" clId="{355FB976-206D-4474-82EF-CF624402F171}" dt="2023-11-27T04:08:42.184" v="1951"/>
          <ac:spMkLst>
            <pc:docMk/>
            <pc:sldMk cId="353183834" sldId="298"/>
            <ac:spMk id="16" creationId="{A8B1E9E9-28F1-B3D4-DB2C-3C6CAC3F6678}"/>
          </ac:spMkLst>
        </pc:spChg>
        <pc:spChg chg="del">
          <ac:chgData name="Carly Beal" userId="c034b3c2-ced1-4206-8bc1-906473cd3c35" providerId="ADAL" clId="{355FB976-206D-4474-82EF-CF624402F171}" dt="2023-11-27T04:08:41.948" v="1950" actId="478"/>
          <ac:spMkLst>
            <pc:docMk/>
            <pc:sldMk cId="353183834" sldId="298"/>
            <ac:spMk id="18" creationId="{03AE0358-7DEE-F339-E3EA-4CDDEC6DA1BC}"/>
          </ac:spMkLst>
        </pc:spChg>
        <pc:spChg chg="mod">
          <ac:chgData name="Carly Beal" userId="c034b3c2-ced1-4206-8bc1-906473cd3c35" providerId="ADAL" clId="{355FB976-206D-4474-82EF-CF624402F171}" dt="2023-11-27T03:31:59.261" v="1718" actId="207"/>
          <ac:spMkLst>
            <pc:docMk/>
            <pc:sldMk cId="353183834" sldId="298"/>
            <ac:spMk id="19" creationId="{03486011-DBF3-B288-EB66-8CA18BA2167C}"/>
          </ac:spMkLst>
        </pc:spChg>
        <pc:graphicFrameChg chg="modGraphic">
          <ac:chgData name="Carly Beal" userId="c034b3c2-ced1-4206-8bc1-906473cd3c35" providerId="ADAL" clId="{355FB976-206D-4474-82EF-CF624402F171}" dt="2023-11-27T03:29:20.860" v="1680"/>
          <ac:graphicFrameMkLst>
            <pc:docMk/>
            <pc:sldMk cId="353183834" sldId="298"/>
            <ac:graphicFrameMk id="2" creationId="{0F4086D9-A297-4CE8-4A19-6D43FE8CB028}"/>
          </ac:graphicFrameMkLst>
        </pc:graphicFrameChg>
        <pc:cxnChg chg="mod">
          <ac:chgData name="Carly Beal" userId="c034b3c2-ced1-4206-8bc1-906473cd3c35" providerId="ADAL" clId="{355FB976-206D-4474-82EF-CF624402F171}" dt="2023-11-27T03:29:27.086" v="1682" actId="14100"/>
          <ac:cxnSpMkLst>
            <pc:docMk/>
            <pc:sldMk cId="353183834" sldId="298"/>
            <ac:cxnSpMk id="29" creationId="{D325DAAF-3320-0376-C636-C3B0F84E6224}"/>
          </ac:cxnSpMkLst>
        </pc:cxnChg>
        <pc:cxnChg chg="mod">
          <ac:chgData name="Carly Beal" userId="c034b3c2-ced1-4206-8bc1-906473cd3c35" providerId="ADAL" clId="{355FB976-206D-4474-82EF-CF624402F171}" dt="2023-11-27T03:29:34.498" v="1686" actId="14100"/>
          <ac:cxnSpMkLst>
            <pc:docMk/>
            <pc:sldMk cId="353183834" sldId="298"/>
            <ac:cxnSpMk id="32" creationId="{24748D0F-D8B1-7139-D248-FE39C797C57B}"/>
          </ac:cxnSpMkLst>
        </pc:cxnChg>
      </pc:sldChg>
      <pc:sldChg chg="modSp add del mod">
        <pc:chgData name="Carly Beal" userId="c034b3c2-ced1-4206-8bc1-906473cd3c35" providerId="ADAL" clId="{355FB976-206D-4474-82EF-CF624402F171}" dt="2023-11-27T03:28:40.724" v="1662" actId="47"/>
        <pc:sldMkLst>
          <pc:docMk/>
          <pc:sldMk cId="3230311805" sldId="298"/>
        </pc:sldMkLst>
        <pc:graphicFrameChg chg="mod modGraphic">
          <ac:chgData name="Carly Beal" userId="c034b3c2-ced1-4206-8bc1-906473cd3c35" providerId="ADAL" clId="{355FB976-206D-4474-82EF-CF624402F171}" dt="2023-11-27T03:28:29.522" v="1661" actId="108"/>
          <ac:graphicFrameMkLst>
            <pc:docMk/>
            <pc:sldMk cId="3230311805" sldId="298"/>
            <ac:graphicFrameMk id="2" creationId="{0F4086D9-A297-4CE8-4A19-6D43FE8CB028}"/>
          </ac:graphicFrameMkLst>
        </pc:graphicFrameChg>
        <pc:cxnChg chg="mod">
          <ac:chgData name="Carly Beal" userId="c034b3c2-ced1-4206-8bc1-906473cd3c35" providerId="ADAL" clId="{355FB976-206D-4474-82EF-CF624402F171}" dt="2023-11-27T03:27:45.811" v="1658" actId="14100"/>
          <ac:cxnSpMkLst>
            <pc:docMk/>
            <pc:sldMk cId="3230311805" sldId="298"/>
            <ac:cxnSpMk id="7" creationId="{C3B06817-FAF9-E1D9-8083-95DCB43D5BE8}"/>
          </ac:cxnSpMkLst>
        </pc:cxnChg>
        <pc:cxnChg chg="mod">
          <ac:chgData name="Carly Beal" userId="c034b3c2-ced1-4206-8bc1-906473cd3c35" providerId="ADAL" clId="{355FB976-206D-4474-82EF-CF624402F171}" dt="2023-11-27T03:27:50.016" v="1659" actId="1076"/>
          <ac:cxnSpMkLst>
            <pc:docMk/>
            <pc:sldMk cId="3230311805" sldId="298"/>
            <ac:cxnSpMk id="10" creationId="{94A9C6EB-D19B-AE11-5BC2-2FD7E560343C}"/>
          </ac:cxnSpMkLst>
        </pc:cxnChg>
      </pc:sldChg>
      <pc:sldChg chg="addSp delSp modSp add del mod">
        <pc:chgData name="Carly Beal" userId="c034b3c2-ced1-4206-8bc1-906473cd3c35" providerId="ADAL" clId="{355FB976-206D-4474-82EF-CF624402F171}" dt="2023-11-27T03:43:12.672" v="1851" actId="47"/>
        <pc:sldMkLst>
          <pc:docMk/>
          <pc:sldMk cId="3177870713" sldId="299"/>
        </pc:sldMkLst>
        <pc:spChg chg="del">
          <ac:chgData name="Carly Beal" userId="c034b3c2-ced1-4206-8bc1-906473cd3c35" providerId="ADAL" clId="{355FB976-206D-4474-82EF-CF624402F171}" dt="2023-11-27T03:31:22.890" v="1711" actId="478"/>
          <ac:spMkLst>
            <pc:docMk/>
            <pc:sldMk cId="3177870713" sldId="299"/>
            <ac:spMk id="6" creationId="{EF1567DE-D9C8-17F0-327A-01B732683484}"/>
          </ac:spMkLst>
        </pc:spChg>
        <pc:spChg chg="add mod">
          <ac:chgData name="Carly Beal" userId="c034b3c2-ced1-4206-8bc1-906473cd3c35" providerId="ADAL" clId="{355FB976-206D-4474-82EF-CF624402F171}" dt="2023-11-27T03:34:52.663" v="1776"/>
          <ac:spMkLst>
            <pc:docMk/>
            <pc:sldMk cId="3177870713" sldId="299"/>
            <ac:spMk id="7" creationId="{529D64E6-9F60-E9CB-7E68-7A7CC243B642}"/>
          </ac:spMkLst>
        </pc:spChg>
        <pc:spChg chg="mod">
          <ac:chgData name="Carly Beal" userId="c034b3c2-ced1-4206-8bc1-906473cd3c35" providerId="ADAL" clId="{355FB976-206D-4474-82EF-CF624402F171}" dt="2023-11-27T03:35:32.666" v="1781" actId="207"/>
          <ac:spMkLst>
            <pc:docMk/>
            <pc:sldMk cId="3177870713" sldId="299"/>
            <ac:spMk id="19" creationId="{03486011-DBF3-B288-EB66-8CA18BA2167C}"/>
          </ac:spMkLst>
        </pc:spChg>
        <pc:graphicFrameChg chg="modGraphic">
          <ac:chgData name="Carly Beal" userId="c034b3c2-ced1-4206-8bc1-906473cd3c35" providerId="ADAL" clId="{355FB976-206D-4474-82EF-CF624402F171}" dt="2023-11-27T03:31:15.235" v="1708" actId="207"/>
          <ac:graphicFrameMkLst>
            <pc:docMk/>
            <pc:sldMk cId="3177870713" sldId="299"/>
            <ac:graphicFrameMk id="2" creationId="{0F4086D9-A297-4CE8-4A19-6D43FE8CB028}"/>
          </ac:graphicFrameMkLst>
        </pc:graphicFrameChg>
        <pc:cxnChg chg="add mod">
          <ac:chgData name="Carly Beal" userId="c034b3c2-ced1-4206-8bc1-906473cd3c35" providerId="ADAL" clId="{355FB976-206D-4474-82EF-CF624402F171}" dt="2023-11-27T03:36:56.384" v="1795"/>
          <ac:cxnSpMkLst>
            <pc:docMk/>
            <pc:sldMk cId="3177870713" sldId="299"/>
            <ac:cxnSpMk id="9" creationId="{2CBEB669-573D-DEF5-B8DE-C37BEE6ECD09}"/>
          </ac:cxnSpMkLst>
        </pc:cxnChg>
        <pc:cxnChg chg="del">
          <ac:chgData name="Carly Beal" userId="c034b3c2-ced1-4206-8bc1-906473cd3c35" providerId="ADAL" clId="{355FB976-206D-4474-82EF-CF624402F171}" dt="2023-11-27T03:31:20.402" v="1709" actId="478"/>
          <ac:cxnSpMkLst>
            <pc:docMk/>
            <pc:sldMk cId="3177870713" sldId="299"/>
            <ac:cxnSpMk id="29" creationId="{D325DAAF-3320-0376-C636-C3B0F84E6224}"/>
          </ac:cxnSpMkLst>
        </pc:cxnChg>
        <pc:cxnChg chg="del">
          <ac:chgData name="Carly Beal" userId="c034b3c2-ced1-4206-8bc1-906473cd3c35" providerId="ADAL" clId="{355FB976-206D-4474-82EF-CF624402F171}" dt="2023-11-27T03:31:21.400" v="1710" actId="478"/>
          <ac:cxnSpMkLst>
            <pc:docMk/>
            <pc:sldMk cId="3177870713" sldId="299"/>
            <ac:cxnSpMk id="32" creationId="{24748D0F-D8B1-7139-D248-FE39C797C57B}"/>
          </ac:cxnSpMkLst>
        </pc:cxnChg>
      </pc:sldChg>
      <pc:sldChg chg="addSp modSp add del mod">
        <pc:chgData name="Carly Beal" userId="c034b3c2-ced1-4206-8bc1-906473cd3c35" providerId="ADAL" clId="{355FB976-206D-4474-82EF-CF624402F171}" dt="2023-11-27T03:36:22.553" v="1788" actId="47"/>
        <pc:sldMkLst>
          <pc:docMk/>
          <pc:sldMk cId="2894042807" sldId="300"/>
        </pc:sldMkLst>
        <pc:spChg chg="add mod">
          <ac:chgData name="Carly Beal" userId="c034b3c2-ced1-4206-8bc1-906473cd3c35" providerId="ADAL" clId="{355FB976-206D-4474-82EF-CF624402F171}" dt="2023-11-27T03:33:28.165" v="1762"/>
          <ac:spMkLst>
            <pc:docMk/>
            <pc:sldMk cId="2894042807" sldId="300"/>
            <ac:spMk id="6" creationId="{BAA2DAD5-3EA3-B345-D59C-36FAB40E5E02}"/>
          </ac:spMkLst>
        </pc:spChg>
        <pc:spChg chg="mod">
          <ac:chgData name="Carly Beal" userId="c034b3c2-ced1-4206-8bc1-906473cd3c35" providerId="ADAL" clId="{355FB976-206D-4474-82EF-CF624402F171}" dt="2023-11-27T03:32:03.674" v="1719" actId="207"/>
          <ac:spMkLst>
            <pc:docMk/>
            <pc:sldMk cId="2894042807" sldId="300"/>
            <ac:spMk id="19" creationId="{03486011-DBF3-B288-EB66-8CA18BA2167C}"/>
          </ac:spMkLst>
        </pc:spChg>
      </pc:sldChg>
      <pc:sldChg chg="addSp delSp modSp add mod">
        <pc:chgData name="Carly Beal" userId="c034b3c2-ced1-4206-8bc1-906473cd3c35" providerId="ADAL" clId="{355FB976-206D-4474-82EF-CF624402F171}" dt="2023-11-28T01:08:24.621" v="4881" actId="255"/>
        <pc:sldMkLst>
          <pc:docMk/>
          <pc:sldMk cId="1166423495" sldId="301"/>
        </pc:sldMkLst>
        <pc:spChg chg="mod">
          <ac:chgData name="Carly Beal" userId="c034b3c2-ced1-4206-8bc1-906473cd3c35" providerId="ADAL" clId="{355FB976-206D-4474-82EF-CF624402F171}" dt="2023-11-28T01:08:24.621" v="4881" actId="255"/>
          <ac:spMkLst>
            <pc:docMk/>
            <pc:sldMk cId="1166423495" sldId="301"/>
            <ac:spMk id="7" creationId="{65E9242D-1E03-375E-6CFF-8898CE77B65B}"/>
          </ac:spMkLst>
        </pc:spChg>
        <pc:spChg chg="del">
          <ac:chgData name="Carly Beal" userId="c034b3c2-ced1-4206-8bc1-906473cd3c35" providerId="ADAL" clId="{355FB976-206D-4474-82EF-CF624402F171}" dt="2023-11-27T04:08:46.147" v="1952" actId="478"/>
          <ac:spMkLst>
            <pc:docMk/>
            <pc:sldMk cId="1166423495" sldId="301"/>
            <ac:spMk id="18" creationId="{03AE0358-7DEE-F339-E3EA-4CDDEC6DA1BC}"/>
          </ac:spMkLst>
        </pc:spChg>
        <pc:spChg chg="mod">
          <ac:chgData name="Carly Beal" userId="c034b3c2-ced1-4206-8bc1-906473cd3c35" providerId="ADAL" clId="{355FB976-206D-4474-82EF-CF624402F171}" dt="2023-11-27T03:32:14.103" v="1721" actId="207"/>
          <ac:spMkLst>
            <pc:docMk/>
            <pc:sldMk cId="1166423495" sldId="301"/>
            <ac:spMk id="19" creationId="{03486011-DBF3-B288-EB66-8CA18BA2167C}"/>
          </ac:spMkLst>
        </pc:spChg>
        <pc:spChg chg="add mod">
          <ac:chgData name="Carly Beal" userId="c034b3c2-ced1-4206-8bc1-906473cd3c35" providerId="ADAL" clId="{355FB976-206D-4474-82EF-CF624402F171}" dt="2023-11-27T03:38:15.366" v="1832" actId="1036"/>
          <ac:spMkLst>
            <pc:docMk/>
            <pc:sldMk cId="1166423495" sldId="301"/>
            <ac:spMk id="20" creationId="{5B13B41E-25B0-4B9B-313E-FD7D691A6450}"/>
          </ac:spMkLst>
        </pc:spChg>
        <pc:spChg chg="add mod">
          <ac:chgData name="Carly Beal" userId="c034b3c2-ced1-4206-8bc1-906473cd3c35" providerId="ADAL" clId="{355FB976-206D-4474-82EF-CF624402F171}" dt="2023-11-27T04:08:46.376" v="1953"/>
          <ac:spMkLst>
            <pc:docMk/>
            <pc:sldMk cId="1166423495" sldId="301"/>
            <ac:spMk id="21" creationId="{A251C136-62D5-3FBA-EBAF-885E70EE8737}"/>
          </ac:spMkLst>
        </pc:spChg>
        <pc:graphicFrameChg chg="modGraphic">
          <ac:chgData name="Carly Beal" userId="c034b3c2-ced1-4206-8bc1-906473cd3c35" providerId="ADAL" clId="{355FB976-206D-4474-82EF-CF624402F171}" dt="2023-11-27T03:32:35.722" v="1738"/>
          <ac:graphicFrameMkLst>
            <pc:docMk/>
            <pc:sldMk cId="1166423495" sldId="301"/>
            <ac:graphicFrameMk id="2" creationId="{0F4086D9-A297-4CE8-4A19-6D43FE8CB028}"/>
          </ac:graphicFrameMkLst>
        </pc:graphicFrameChg>
        <pc:cxnChg chg="add mod">
          <ac:chgData name="Carly Beal" userId="c034b3c2-ced1-4206-8bc1-906473cd3c35" providerId="ADAL" clId="{355FB976-206D-4474-82EF-CF624402F171}" dt="2023-11-27T03:32:51.720" v="1744" actId="1076"/>
          <ac:cxnSpMkLst>
            <pc:docMk/>
            <pc:sldMk cId="1166423495" sldId="301"/>
            <ac:cxnSpMk id="6" creationId="{7BC81BFF-B168-24BB-F4C6-6120ACD53223}"/>
          </ac:cxnSpMkLst>
        </pc:cxnChg>
        <pc:cxnChg chg="add mod">
          <ac:chgData name="Carly Beal" userId="c034b3c2-ced1-4206-8bc1-906473cd3c35" providerId="ADAL" clId="{355FB976-206D-4474-82EF-CF624402F171}" dt="2023-11-27T03:33:00.664" v="1749" actId="14100"/>
          <ac:cxnSpMkLst>
            <pc:docMk/>
            <pc:sldMk cId="1166423495" sldId="301"/>
            <ac:cxnSpMk id="10" creationId="{959E094A-065C-58EC-F3EA-BE00B557B7CD}"/>
          </ac:cxnSpMkLst>
        </pc:cxnChg>
      </pc:sldChg>
      <pc:sldChg chg="add del">
        <pc:chgData name="Carly Beal" userId="c034b3c2-ced1-4206-8bc1-906473cd3c35" providerId="ADAL" clId="{355FB976-206D-4474-82EF-CF624402F171}" dt="2023-11-27T03:35:27.450" v="1780"/>
        <pc:sldMkLst>
          <pc:docMk/>
          <pc:sldMk cId="191954164" sldId="302"/>
        </pc:sldMkLst>
      </pc:sldChg>
      <pc:sldChg chg="addSp delSp modSp add mod">
        <pc:chgData name="Carly Beal" userId="c034b3c2-ced1-4206-8bc1-906473cd3c35" providerId="ADAL" clId="{355FB976-206D-4474-82EF-CF624402F171}" dt="2023-11-28T01:08:33.191" v="4882" actId="255"/>
        <pc:sldMkLst>
          <pc:docMk/>
          <pc:sldMk cId="2610750906" sldId="302"/>
        </pc:sldMkLst>
        <pc:spChg chg="mod">
          <ac:chgData name="Carly Beal" userId="c034b3c2-ced1-4206-8bc1-906473cd3c35" providerId="ADAL" clId="{355FB976-206D-4474-82EF-CF624402F171}" dt="2023-11-27T03:38:02.458" v="1825" actId="1076"/>
          <ac:spMkLst>
            <pc:docMk/>
            <pc:sldMk cId="2610750906" sldId="302"/>
            <ac:spMk id="7" creationId="{529D64E6-9F60-E9CB-7E68-7A7CC243B642}"/>
          </ac:spMkLst>
        </pc:spChg>
        <pc:spChg chg="mod">
          <ac:chgData name="Carly Beal" userId="c034b3c2-ced1-4206-8bc1-906473cd3c35" providerId="ADAL" clId="{355FB976-206D-4474-82EF-CF624402F171}" dt="2023-11-28T01:08:33.191" v="4882" actId="255"/>
          <ac:spMkLst>
            <pc:docMk/>
            <pc:sldMk cId="2610750906" sldId="302"/>
            <ac:spMk id="9" creationId="{AAAB7F94-5F65-FAC0-BA7E-D4F3CE2746F2}"/>
          </ac:spMkLst>
        </pc:spChg>
        <pc:spChg chg="add mod">
          <ac:chgData name="Carly Beal" userId="c034b3c2-ced1-4206-8bc1-906473cd3c35" providerId="ADAL" clId="{355FB976-206D-4474-82EF-CF624402F171}" dt="2023-11-27T04:08:50.700" v="1955"/>
          <ac:spMkLst>
            <pc:docMk/>
            <pc:sldMk cId="2610750906" sldId="302"/>
            <ac:spMk id="11" creationId="{F1089388-B05E-85C1-6A46-104CD1BBE214}"/>
          </ac:spMkLst>
        </pc:spChg>
        <pc:spChg chg="del">
          <ac:chgData name="Carly Beal" userId="c034b3c2-ced1-4206-8bc1-906473cd3c35" providerId="ADAL" clId="{355FB976-206D-4474-82EF-CF624402F171}" dt="2023-11-27T04:08:50.484" v="1954" actId="478"/>
          <ac:spMkLst>
            <pc:docMk/>
            <pc:sldMk cId="2610750906" sldId="302"/>
            <ac:spMk id="18" creationId="{03AE0358-7DEE-F339-E3EA-4CDDEC6DA1BC}"/>
          </ac:spMkLst>
        </pc:spChg>
        <pc:spChg chg="mod">
          <ac:chgData name="Carly Beal" userId="c034b3c2-ced1-4206-8bc1-906473cd3c35" providerId="ADAL" clId="{355FB976-206D-4474-82EF-CF624402F171}" dt="2023-11-27T03:35:56.974" v="1783" actId="207"/>
          <ac:spMkLst>
            <pc:docMk/>
            <pc:sldMk cId="2610750906" sldId="302"/>
            <ac:spMk id="19" creationId="{03486011-DBF3-B288-EB66-8CA18BA2167C}"/>
          </ac:spMkLst>
        </pc:spChg>
        <pc:graphicFrameChg chg="modGraphic">
          <ac:chgData name="Carly Beal" userId="c034b3c2-ced1-4206-8bc1-906473cd3c35" providerId="ADAL" clId="{355FB976-206D-4474-82EF-CF624402F171}" dt="2023-11-27T03:36:12.409" v="1787" actId="207"/>
          <ac:graphicFrameMkLst>
            <pc:docMk/>
            <pc:sldMk cId="2610750906" sldId="302"/>
            <ac:graphicFrameMk id="2" creationId="{0F4086D9-A297-4CE8-4A19-6D43FE8CB028}"/>
          </ac:graphicFrameMkLst>
        </pc:graphicFrameChg>
        <pc:cxnChg chg="add mod">
          <ac:chgData name="Carly Beal" userId="c034b3c2-ced1-4206-8bc1-906473cd3c35" providerId="ADAL" clId="{355FB976-206D-4474-82EF-CF624402F171}" dt="2023-11-27T03:36:43.055" v="1792" actId="1076"/>
          <ac:cxnSpMkLst>
            <pc:docMk/>
            <pc:sldMk cId="2610750906" sldId="302"/>
            <ac:cxnSpMk id="6" creationId="{1DFF0213-D78A-B5CE-1235-43982D8A1A30}"/>
          </ac:cxnSpMkLst>
        </pc:cxnChg>
        <pc:cxnChg chg="add mod">
          <ac:chgData name="Carly Beal" userId="c034b3c2-ced1-4206-8bc1-906473cd3c35" providerId="ADAL" clId="{355FB976-206D-4474-82EF-CF624402F171}" dt="2023-11-27T03:36:46.189" v="1794" actId="1076"/>
          <ac:cxnSpMkLst>
            <pc:docMk/>
            <pc:sldMk cId="2610750906" sldId="302"/>
            <ac:cxnSpMk id="10" creationId="{371D0DCC-2040-EA77-B7A1-D1C85D820FD8}"/>
          </ac:cxnSpMkLst>
        </pc:cxnChg>
      </pc:sldChg>
      <pc:sldChg chg="addSp delSp modSp add mod ord">
        <pc:chgData name="Carly Beal" userId="c034b3c2-ced1-4206-8bc1-906473cd3c35" providerId="ADAL" clId="{355FB976-206D-4474-82EF-CF624402F171}" dt="2023-11-28T01:08:41.268" v="4883" actId="255"/>
        <pc:sldMkLst>
          <pc:docMk/>
          <pc:sldMk cId="4202107918" sldId="303"/>
        </pc:sldMkLst>
        <pc:spChg chg="mod">
          <ac:chgData name="Carly Beal" userId="c034b3c2-ced1-4206-8bc1-906473cd3c35" providerId="ADAL" clId="{355FB976-206D-4474-82EF-CF624402F171}" dt="2023-11-28T01:08:41.268" v="4883" actId="255"/>
          <ac:spMkLst>
            <pc:docMk/>
            <pc:sldMk cId="4202107918" sldId="303"/>
            <ac:spMk id="6" creationId="{3854CD0C-F428-2539-7176-DB394F33AD44}"/>
          </ac:spMkLst>
        </pc:spChg>
        <pc:spChg chg="mod">
          <ac:chgData name="Carly Beal" userId="c034b3c2-ced1-4206-8bc1-906473cd3c35" providerId="ADAL" clId="{355FB976-206D-4474-82EF-CF624402F171}" dt="2023-11-27T03:37:55.766" v="1824" actId="1076"/>
          <ac:spMkLst>
            <pc:docMk/>
            <pc:sldMk cId="4202107918" sldId="303"/>
            <ac:spMk id="7" creationId="{529D64E6-9F60-E9CB-7E68-7A7CC243B642}"/>
          </ac:spMkLst>
        </pc:spChg>
        <pc:spChg chg="del">
          <ac:chgData name="Carly Beal" userId="c034b3c2-ced1-4206-8bc1-906473cd3c35" providerId="ADAL" clId="{355FB976-206D-4474-82EF-CF624402F171}" dt="2023-11-27T04:08:56.886" v="1956" actId="478"/>
          <ac:spMkLst>
            <pc:docMk/>
            <pc:sldMk cId="4202107918" sldId="303"/>
            <ac:spMk id="18" creationId="{03AE0358-7DEE-F339-E3EA-4CDDEC6DA1BC}"/>
          </ac:spMkLst>
        </pc:spChg>
        <pc:spChg chg="mod">
          <ac:chgData name="Carly Beal" userId="c034b3c2-ced1-4206-8bc1-906473cd3c35" providerId="ADAL" clId="{355FB976-206D-4474-82EF-CF624402F171}" dt="2023-11-27T03:37:03.349" v="1797" actId="207"/>
          <ac:spMkLst>
            <pc:docMk/>
            <pc:sldMk cId="4202107918" sldId="303"/>
            <ac:spMk id="19" creationId="{03486011-DBF3-B288-EB66-8CA18BA2167C}"/>
          </ac:spMkLst>
        </pc:spChg>
        <pc:spChg chg="add mod">
          <ac:chgData name="Carly Beal" userId="c034b3c2-ced1-4206-8bc1-906473cd3c35" providerId="ADAL" clId="{355FB976-206D-4474-82EF-CF624402F171}" dt="2023-11-27T04:08:57.116" v="1957"/>
          <ac:spMkLst>
            <pc:docMk/>
            <pc:sldMk cId="4202107918" sldId="303"/>
            <ac:spMk id="20" creationId="{022B5E07-1545-771D-D495-61B9B030BB4D}"/>
          </ac:spMkLst>
        </pc:spChg>
        <pc:graphicFrameChg chg="modGraphic">
          <ac:chgData name="Carly Beal" userId="c034b3c2-ced1-4206-8bc1-906473cd3c35" providerId="ADAL" clId="{355FB976-206D-4474-82EF-CF624402F171}" dt="2023-11-27T03:37:22.592" v="1811"/>
          <ac:graphicFrameMkLst>
            <pc:docMk/>
            <pc:sldMk cId="4202107918" sldId="303"/>
            <ac:graphicFrameMk id="2" creationId="{0F4086D9-A297-4CE8-4A19-6D43FE8CB028}"/>
          </ac:graphicFrameMkLst>
        </pc:graphicFrameChg>
        <pc:cxnChg chg="mod">
          <ac:chgData name="Carly Beal" userId="c034b3c2-ced1-4206-8bc1-906473cd3c35" providerId="ADAL" clId="{355FB976-206D-4474-82EF-CF624402F171}" dt="2023-11-27T03:37:29.312" v="1815" actId="14100"/>
          <ac:cxnSpMkLst>
            <pc:docMk/>
            <pc:sldMk cId="4202107918" sldId="303"/>
            <ac:cxnSpMk id="9" creationId="{2CBEB669-573D-DEF5-B8DE-C37BEE6ECD09}"/>
          </ac:cxnSpMkLst>
        </pc:cxnChg>
        <pc:cxnChg chg="add mod">
          <ac:chgData name="Carly Beal" userId="c034b3c2-ced1-4206-8bc1-906473cd3c35" providerId="ADAL" clId="{355FB976-206D-4474-82EF-CF624402F171}" dt="2023-11-27T03:37:38.718" v="1819" actId="14100"/>
          <ac:cxnSpMkLst>
            <pc:docMk/>
            <pc:sldMk cId="4202107918" sldId="303"/>
            <ac:cxnSpMk id="11" creationId="{45B40B2E-1DE4-909B-BD5D-7ED3EEF1960F}"/>
          </ac:cxnSpMkLst>
        </pc:cxnChg>
      </pc:sldChg>
      <pc:sldChg chg="modSp add mod setBg">
        <pc:chgData name="Carly Beal" userId="c034b3c2-ced1-4206-8bc1-906473cd3c35" providerId="ADAL" clId="{355FB976-206D-4474-82EF-CF624402F171}" dt="2023-11-28T01:07:03.173" v="4867" actId="255"/>
        <pc:sldMkLst>
          <pc:docMk/>
          <pc:sldMk cId="321659613" sldId="304"/>
        </pc:sldMkLst>
        <pc:spChg chg="mod">
          <ac:chgData name="Carly Beal" userId="c034b3c2-ced1-4206-8bc1-906473cd3c35" providerId="ADAL" clId="{355FB976-206D-4474-82EF-CF624402F171}" dt="2023-11-28T01:07:03.173" v="4867" actId="255"/>
          <ac:spMkLst>
            <pc:docMk/>
            <pc:sldMk cId="321659613" sldId="304"/>
            <ac:spMk id="25" creationId="{8858C14F-51DE-9CA1-AEE9-58020D575BF7}"/>
          </ac:spMkLst>
        </pc:spChg>
        <pc:grpChg chg="mod">
          <ac:chgData name="Carly Beal" userId="c034b3c2-ced1-4206-8bc1-906473cd3c35" providerId="ADAL" clId="{355FB976-206D-4474-82EF-CF624402F171}" dt="2023-11-28T01:02:34.796" v="4835" actId="688"/>
          <ac:grpSpMkLst>
            <pc:docMk/>
            <pc:sldMk cId="321659613" sldId="304"/>
            <ac:grpSpMk id="16" creationId="{1521A1D6-27EC-696A-15A2-B085333F52FC}"/>
          </ac:grpSpMkLst>
        </pc:grpChg>
        <pc:grpChg chg="mod">
          <ac:chgData name="Carly Beal" userId="c034b3c2-ced1-4206-8bc1-906473cd3c35" providerId="ADAL" clId="{355FB976-206D-4474-82EF-CF624402F171}" dt="2023-11-28T01:02:35.014" v="4836" actId="688"/>
          <ac:grpSpMkLst>
            <pc:docMk/>
            <pc:sldMk cId="321659613" sldId="304"/>
            <ac:grpSpMk id="19" creationId="{59816FA9-6B7B-606B-29D6-B2CE0AFD1D13}"/>
          </ac:grpSpMkLst>
        </pc:grpChg>
      </pc:sldChg>
      <pc:sldChg chg="del">
        <pc:chgData name="Carly Beal" userId="c034b3c2-ced1-4206-8bc1-906473cd3c35" providerId="ADAL" clId="{355FB976-206D-4474-82EF-CF624402F171}" dt="2023-11-27T04:32:21.076" v="2110" actId="47"/>
        <pc:sldMkLst>
          <pc:docMk/>
          <pc:sldMk cId="1101052018" sldId="305"/>
        </pc:sldMkLst>
      </pc:sldChg>
      <pc:sldChg chg="addSp delSp modSp mod">
        <pc:chgData name="Carly Beal" userId="c034b3c2-ced1-4206-8bc1-906473cd3c35" providerId="ADAL" clId="{355FB976-206D-4474-82EF-CF624402F171}" dt="2023-11-28T01:07:25.486" v="4872" actId="255"/>
        <pc:sldMkLst>
          <pc:docMk/>
          <pc:sldMk cId="350102873" sldId="306"/>
        </pc:sldMkLst>
        <pc:spChg chg="mod">
          <ac:chgData name="Carly Beal" userId="c034b3c2-ced1-4206-8bc1-906473cd3c35" providerId="ADAL" clId="{355FB976-206D-4474-82EF-CF624402F171}" dt="2023-11-28T01:07:25.486" v="4872" actId="255"/>
          <ac:spMkLst>
            <pc:docMk/>
            <pc:sldMk cId="350102873" sldId="306"/>
            <ac:spMk id="2" creationId="{B84ED7C9-A22A-7A44-198A-6754ECB9A571}"/>
          </ac:spMkLst>
        </pc:spChg>
        <pc:spChg chg="add mod">
          <ac:chgData name="Carly Beal" userId="c034b3c2-ced1-4206-8bc1-906473cd3c35" providerId="ADAL" clId="{355FB976-206D-4474-82EF-CF624402F171}" dt="2023-11-27T04:32:05.927" v="2109" actId="1076"/>
          <ac:spMkLst>
            <pc:docMk/>
            <pc:sldMk cId="350102873" sldId="306"/>
            <ac:spMk id="6" creationId="{03CE1516-6CC3-41BF-EB7D-676BE466EC70}"/>
          </ac:spMkLst>
        </pc:spChg>
        <pc:graphicFrameChg chg="del mod">
          <ac:chgData name="Carly Beal" userId="c034b3c2-ced1-4206-8bc1-906473cd3c35" providerId="ADAL" clId="{355FB976-206D-4474-82EF-CF624402F171}" dt="2023-11-27T04:32:00.295" v="2106" actId="478"/>
          <ac:graphicFrameMkLst>
            <pc:docMk/>
            <pc:sldMk cId="350102873" sldId="306"/>
            <ac:graphicFrameMk id="2" creationId="{0F4086D9-A297-4CE8-4A19-6D43FE8CB028}"/>
          </ac:graphicFrameMkLst>
        </pc:graphicFrameChg>
        <pc:graphicFrameChg chg="add mod">
          <ac:chgData name="Carly Beal" userId="c034b3c2-ced1-4206-8bc1-906473cd3c35" providerId="ADAL" clId="{355FB976-206D-4474-82EF-CF624402F171}" dt="2023-11-27T04:32:03.422" v="2108" actId="1076"/>
          <ac:graphicFrameMkLst>
            <pc:docMk/>
            <pc:sldMk cId="350102873" sldId="306"/>
            <ac:graphicFrameMk id="10" creationId="{D4681231-FCFF-0416-C5FD-81916D927F0C}"/>
          </ac:graphicFrameMkLst>
        </pc:graphicFrameChg>
        <pc:picChg chg="del">
          <ac:chgData name="Carly Beal" userId="c034b3c2-ced1-4206-8bc1-906473cd3c35" providerId="ADAL" clId="{355FB976-206D-4474-82EF-CF624402F171}" dt="2023-11-27T04:31:46.636" v="2100" actId="478"/>
          <ac:picMkLst>
            <pc:docMk/>
            <pc:sldMk cId="350102873" sldId="306"/>
            <ac:picMk id="7" creationId="{AA8AAE13-B3B2-73B0-8FA6-60C98462DBBD}"/>
          </ac:picMkLst>
        </pc:picChg>
      </pc:sldChg>
      <pc:sldChg chg="addSp delSp modSp add mod ord">
        <pc:chgData name="Carly Beal" userId="c034b3c2-ced1-4206-8bc1-906473cd3c35" providerId="ADAL" clId="{355FB976-206D-4474-82EF-CF624402F171}" dt="2023-11-28T01:02:38.899" v="4847" actId="20577"/>
        <pc:sldMkLst>
          <pc:docMk/>
          <pc:sldMk cId="3387640859" sldId="307"/>
        </pc:sldMkLst>
        <pc:spChg chg="mod">
          <ac:chgData name="Carly Beal" userId="c034b3c2-ced1-4206-8bc1-906473cd3c35" providerId="ADAL" clId="{355FB976-206D-4474-82EF-CF624402F171}" dt="2023-11-27T04:28:15.498" v="2034" actId="207"/>
          <ac:spMkLst>
            <pc:docMk/>
            <pc:sldMk cId="3387640859" sldId="307"/>
            <ac:spMk id="3" creationId="{4E16C03F-27ED-5980-49AC-903761111F98}"/>
          </ac:spMkLst>
        </pc:spChg>
        <pc:spChg chg="mod">
          <ac:chgData name="Carly Beal" userId="c034b3c2-ced1-4206-8bc1-906473cd3c35" providerId="ADAL" clId="{355FB976-206D-4474-82EF-CF624402F171}" dt="2023-11-27T04:30:12.511" v="2091" actId="1076"/>
          <ac:spMkLst>
            <pc:docMk/>
            <pc:sldMk cId="3387640859" sldId="307"/>
            <ac:spMk id="4" creationId="{4FED59FC-E530-D57C-5C41-A77F9CAF6775}"/>
          </ac:spMkLst>
        </pc:spChg>
        <pc:spChg chg="mod">
          <ac:chgData name="Carly Beal" userId="c034b3c2-ced1-4206-8bc1-906473cd3c35" providerId="ADAL" clId="{355FB976-206D-4474-82EF-CF624402F171}" dt="2023-11-27T04:30:46.174" v="2099" actId="1076"/>
          <ac:spMkLst>
            <pc:docMk/>
            <pc:sldMk cId="3387640859" sldId="307"/>
            <ac:spMk id="5" creationId="{D0886829-3866-AC5B-D182-8484A2E2E1EA}"/>
          </ac:spMkLst>
        </pc:spChg>
        <pc:spChg chg="add mod">
          <ac:chgData name="Carly Beal" userId="c034b3c2-ced1-4206-8bc1-906473cd3c35" providerId="ADAL" clId="{355FB976-206D-4474-82EF-CF624402F171}" dt="2023-11-27T23:57:45.603" v="4522" actId="20577"/>
          <ac:spMkLst>
            <pc:docMk/>
            <pc:sldMk cId="3387640859" sldId="307"/>
            <ac:spMk id="6" creationId="{0BF8235A-D313-6C17-E5C8-814A2B166D67}"/>
          </ac:spMkLst>
        </pc:spChg>
        <pc:spChg chg="add mod">
          <ac:chgData name="Carly Beal" userId="c034b3c2-ced1-4206-8bc1-906473cd3c35" providerId="ADAL" clId="{355FB976-206D-4474-82EF-CF624402F171}" dt="2023-11-27T23:59:46.641" v="4641" actId="5793"/>
          <ac:spMkLst>
            <pc:docMk/>
            <pc:sldMk cId="3387640859" sldId="307"/>
            <ac:spMk id="7" creationId="{B2BA5E29-7D39-B795-4BE3-EE3A01A70E6D}"/>
          </ac:spMkLst>
        </pc:spChg>
        <pc:spChg chg="mod topLvl">
          <ac:chgData name="Carly Beal" userId="c034b3c2-ced1-4206-8bc1-906473cd3c35" providerId="ADAL" clId="{355FB976-206D-4474-82EF-CF624402F171}" dt="2023-11-28T00:43:48.740" v="4815" actId="478"/>
          <ac:spMkLst>
            <pc:docMk/>
            <pc:sldMk cId="3387640859" sldId="307"/>
            <ac:spMk id="12" creationId="{6731BAF0-1BE3-03D7-9AD7-25C01BF7C137}"/>
          </ac:spMkLst>
        </pc:spChg>
        <pc:spChg chg="add del mod topLvl">
          <ac:chgData name="Carly Beal" userId="c034b3c2-ced1-4206-8bc1-906473cd3c35" providerId="ADAL" clId="{355FB976-206D-4474-82EF-CF624402F171}" dt="2023-11-28T01:02:38.899" v="4847" actId="20577"/>
          <ac:spMkLst>
            <pc:docMk/>
            <pc:sldMk cId="3387640859" sldId="307"/>
            <ac:spMk id="14" creationId="{5CBD7A12-3F40-AFDA-2B5C-7F451B482D7D}"/>
          </ac:spMkLst>
        </pc:spChg>
        <pc:spChg chg="del mod">
          <ac:chgData name="Carly Beal" userId="c034b3c2-ced1-4206-8bc1-906473cd3c35" providerId="ADAL" clId="{355FB976-206D-4474-82EF-CF624402F171}" dt="2023-11-27T04:27:05.062" v="2031" actId="478"/>
          <ac:spMkLst>
            <pc:docMk/>
            <pc:sldMk cId="3387640859" sldId="307"/>
            <ac:spMk id="15" creationId="{24374488-3D00-F482-7D4D-E8214595760D}"/>
          </ac:spMkLst>
        </pc:spChg>
        <pc:spChg chg="del mod">
          <ac:chgData name="Carly Beal" userId="c034b3c2-ced1-4206-8bc1-906473cd3c35" providerId="ADAL" clId="{355FB976-206D-4474-82EF-CF624402F171}" dt="2023-11-27T04:27:00.404" v="2029" actId="478"/>
          <ac:spMkLst>
            <pc:docMk/>
            <pc:sldMk cId="3387640859" sldId="307"/>
            <ac:spMk id="17" creationId="{7601A6E7-5C64-2ED5-D87F-D88C451D480C}"/>
          </ac:spMkLst>
        </pc:spChg>
        <pc:grpChg chg="add del mod">
          <ac:chgData name="Carly Beal" userId="c034b3c2-ced1-4206-8bc1-906473cd3c35" providerId="ADAL" clId="{355FB976-206D-4474-82EF-CF624402F171}" dt="2023-11-28T00:43:48.740" v="4815" actId="478"/>
          <ac:grpSpMkLst>
            <pc:docMk/>
            <pc:sldMk cId="3387640859" sldId="307"/>
            <ac:grpSpMk id="8" creationId="{42497D30-AF34-EFB7-794E-6891A430972A}"/>
          </ac:grpSpMkLst>
        </pc:grpChg>
        <pc:picChg chg="del">
          <ac:chgData name="Carly Beal" userId="c034b3c2-ced1-4206-8bc1-906473cd3c35" providerId="ADAL" clId="{355FB976-206D-4474-82EF-CF624402F171}" dt="2023-11-27T04:26:32.228" v="2002" actId="478"/>
          <ac:picMkLst>
            <pc:docMk/>
            <pc:sldMk cId="3387640859" sldId="307"/>
            <ac:picMk id="6" creationId="{44271300-183E-3EEA-7E65-98F74CA38FCB}"/>
          </ac:picMkLst>
        </pc:picChg>
        <pc:picChg chg="del">
          <ac:chgData name="Carly Beal" userId="c034b3c2-ced1-4206-8bc1-906473cd3c35" providerId="ADAL" clId="{355FB976-206D-4474-82EF-CF624402F171}" dt="2023-11-27T04:26:31.566" v="2001" actId="478"/>
          <ac:picMkLst>
            <pc:docMk/>
            <pc:sldMk cId="3387640859" sldId="307"/>
            <ac:picMk id="9" creationId="{69CE25D2-C57F-0893-CE1E-42BAF5B9937C}"/>
          </ac:picMkLst>
        </pc:picChg>
      </pc:sldChg>
      <pc:sldChg chg="ord">
        <pc:chgData name="Carly Beal" userId="c034b3c2-ced1-4206-8bc1-906473cd3c35" providerId="ADAL" clId="{355FB976-206D-4474-82EF-CF624402F171}" dt="2023-11-28T00:28:52.002" v="4809"/>
        <pc:sldMkLst>
          <pc:docMk/>
          <pc:sldMk cId="456252188" sldId="308"/>
        </pc:sldMkLst>
      </pc:sldChg>
      <pc:sldChg chg="modSp add del mod ord">
        <pc:chgData name="Carly Beal" userId="c034b3c2-ced1-4206-8bc1-906473cd3c35" providerId="ADAL" clId="{355FB976-206D-4474-82EF-CF624402F171}" dt="2023-11-27T04:30:15.145" v="2092" actId="47"/>
        <pc:sldMkLst>
          <pc:docMk/>
          <pc:sldMk cId="2484241527" sldId="308"/>
        </pc:sldMkLst>
        <pc:spChg chg="mod">
          <ac:chgData name="Carly Beal" userId="c034b3c2-ced1-4206-8bc1-906473cd3c35" providerId="ADAL" clId="{355FB976-206D-4474-82EF-CF624402F171}" dt="2023-11-27T04:29:18.564" v="2072" actId="14100"/>
          <ac:spMkLst>
            <pc:docMk/>
            <pc:sldMk cId="2484241527" sldId="308"/>
            <ac:spMk id="5" creationId="{D0886829-3866-AC5B-D182-8484A2E2E1EA}"/>
          </ac:spMkLst>
        </pc:spChg>
        <pc:spChg chg="mod">
          <ac:chgData name="Carly Beal" userId="c034b3c2-ced1-4206-8bc1-906473cd3c35" providerId="ADAL" clId="{355FB976-206D-4474-82EF-CF624402F171}" dt="2023-11-27T04:29:14.026" v="2071" actId="1076"/>
          <ac:spMkLst>
            <pc:docMk/>
            <pc:sldMk cId="2484241527" sldId="308"/>
            <ac:spMk id="14" creationId="{5CBD7A12-3F40-AFDA-2B5C-7F451B482D7D}"/>
          </ac:spMkLst>
        </pc:spChg>
      </pc:sldChg>
      <pc:sldChg chg="addSp delSp modSp add mod">
        <pc:chgData name="Carly Beal" userId="c034b3c2-ced1-4206-8bc1-906473cd3c35" providerId="ADAL" clId="{355FB976-206D-4474-82EF-CF624402F171}" dt="2023-11-28T01:16:03.309" v="4944"/>
        <pc:sldMkLst>
          <pc:docMk/>
          <pc:sldMk cId="73950872" sldId="309"/>
        </pc:sldMkLst>
        <pc:spChg chg="mod">
          <ac:chgData name="Carly Beal" userId="c034b3c2-ced1-4206-8bc1-906473cd3c35" providerId="ADAL" clId="{355FB976-206D-4474-82EF-CF624402F171}" dt="2023-11-28T01:16:03.309" v="4944"/>
          <ac:spMkLst>
            <pc:docMk/>
            <pc:sldMk cId="73950872" sldId="309"/>
            <ac:spMk id="2" creationId="{F5CE056D-6A7C-2945-02BA-D63BC1E409CE}"/>
          </ac:spMkLst>
        </pc:spChg>
        <pc:spChg chg="mod">
          <ac:chgData name="Carly Beal" userId="c034b3c2-ced1-4206-8bc1-906473cd3c35" providerId="ADAL" clId="{355FB976-206D-4474-82EF-CF624402F171}" dt="2023-11-28T00:09:14.770" v="4672" actId="1076"/>
          <ac:spMkLst>
            <pc:docMk/>
            <pc:sldMk cId="73950872" sldId="309"/>
            <ac:spMk id="4" creationId="{4FED59FC-E530-D57C-5C41-A77F9CAF6775}"/>
          </ac:spMkLst>
        </pc:spChg>
        <pc:spChg chg="mod">
          <ac:chgData name="Carly Beal" userId="c034b3c2-ced1-4206-8bc1-906473cd3c35" providerId="ADAL" clId="{355FB976-206D-4474-82EF-CF624402F171}" dt="2023-11-28T00:07:59.232" v="4663" actId="164"/>
          <ac:spMkLst>
            <pc:docMk/>
            <pc:sldMk cId="73950872" sldId="309"/>
            <ac:spMk id="9" creationId="{3F21AF28-B293-92C6-1412-A3C9417034FF}"/>
          </ac:spMkLst>
        </pc:spChg>
        <pc:spChg chg="add mod">
          <ac:chgData name="Carly Beal" userId="c034b3c2-ced1-4206-8bc1-906473cd3c35" providerId="ADAL" clId="{355FB976-206D-4474-82EF-CF624402F171}" dt="2023-11-28T00:20:16.237" v="4802" actId="2085"/>
          <ac:spMkLst>
            <pc:docMk/>
            <pc:sldMk cId="73950872" sldId="309"/>
            <ac:spMk id="10" creationId="{6FEFFFD7-DBCD-2C40-C85F-71E4E58DAF11}"/>
          </ac:spMkLst>
        </pc:spChg>
        <pc:spChg chg="add mod">
          <ac:chgData name="Carly Beal" userId="c034b3c2-ced1-4206-8bc1-906473cd3c35" providerId="ADAL" clId="{355FB976-206D-4474-82EF-CF624402F171}" dt="2023-11-28T00:19:28.820" v="4794" actId="1076"/>
          <ac:spMkLst>
            <pc:docMk/>
            <pc:sldMk cId="73950872" sldId="309"/>
            <ac:spMk id="11" creationId="{5A2BA31A-9C33-06D8-2F6B-15AD16E03F21}"/>
          </ac:spMkLst>
        </pc:spChg>
        <pc:spChg chg="mod">
          <ac:chgData name="Carly Beal" userId="c034b3c2-ced1-4206-8bc1-906473cd3c35" providerId="ADAL" clId="{355FB976-206D-4474-82EF-CF624402F171}" dt="2023-11-28T00:07:59.232" v="4663" actId="164"/>
          <ac:spMkLst>
            <pc:docMk/>
            <pc:sldMk cId="73950872" sldId="309"/>
            <ac:spMk id="25" creationId="{7F4F1546-D33F-65EE-7304-E8A34DD5A9E8}"/>
          </ac:spMkLst>
        </pc:spChg>
        <pc:spChg chg="mod">
          <ac:chgData name="Carly Beal" userId="c034b3c2-ced1-4206-8bc1-906473cd3c35" providerId="ADAL" clId="{355FB976-206D-4474-82EF-CF624402F171}" dt="2023-11-28T00:07:59.232" v="4663" actId="164"/>
          <ac:spMkLst>
            <pc:docMk/>
            <pc:sldMk cId="73950872" sldId="309"/>
            <ac:spMk id="26" creationId="{2CD57346-A9D0-812B-0C26-182980202A90}"/>
          </ac:spMkLst>
        </pc:spChg>
        <pc:spChg chg="mod">
          <ac:chgData name="Carly Beal" userId="c034b3c2-ced1-4206-8bc1-906473cd3c35" providerId="ADAL" clId="{355FB976-206D-4474-82EF-CF624402F171}" dt="2023-11-28T00:07:59.232" v="4663" actId="164"/>
          <ac:spMkLst>
            <pc:docMk/>
            <pc:sldMk cId="73950872" sldId="309"/>
            <ac:spMk id="27" creationId="{46DF9175-71C4-463D-B6CA-4FCF0A7E878B}"/>
          </ac:spMkLst>
        </pc:spChg>
        <pc:spChg chg="mod">
          <ac:chgData name="Carly Beal" userId="c034b3c2-ced1-4206-8bc1-906473cd3c35" providerId="ADAL" clId="{355FB976-206D-4474-82EF-CF624402F171}" dt="2023-11-28T00:07:59.232" v="4663" actId="164"/>
          <ac:spMkLst>
            <pc:docMk/>
            <pc:sldMk cId="73950872" sldId="309"/>
            <ac:spMk id="28" creationId="{42204186-2DA0-B89A-E872-32BE4FB09F11}"/>
          </ac:spMkLst>
        </pc:spChg>
        <pc:spChg chg="mod">
          <ac:chgData name="Carly Beal" userId="c034b3c2-ced1-4206-8bc1-906473cd3c35" providerId="ADAL" clId="{355FB976-206D-4474-82EF-CF624402F171}" dt="2023-11-28T00:02:36.941" v="4647" actId="207"/>
          <ac:spMkLst>
            <pc:docMk/>
            <pc:sldMk cId="73950872" sldId="309"/>
            <ac:spMk id="30" creationId="{469834DD-DCC5-B8CB-3BA1-48CC46C64D03}"/>
          </ac:spMkLst>
        </pc:spChg>
        <pc:spChg chg="mod">
          <ac:chgData name="Carly Beal" userId="c034b3c2-ced1-4206-8bc1-906473cd3c35" providerId="ADAL" clId="{355FB976-206D-4474-82EF-CF624402F171}" dt="2023-11-28T00:02:36.941" v="4647" actId="207"/>
          <ac:spMkLst>
            <pc:docMk/>
            <pc:sldMk cId="73950872" sldId="309"/>
            <ac:spMk id="31" creationId="{B0575342-904F-ED76-2074-C2AD46869578}"/>
          </ac:spMkLst>
        </pc:spChg>
        <pc:spChg chg="mod">
          <ac:chgData name="Carly Beal" userId="c034b3c2-ced1-4206-8bc1-906473cd3c35" providerId="ADAL" clId="{355FB976-206D-4474-82EF-CF624402F171}" dt="2023-11-28T00:19:42.208" v="4796" actId="208"/>
          <ac:spMkLst>
            <pc:docMk/>
            <pc:sldMk cId="73950872" sldId="309"/>
            <ac:spMk id="72" creationId="{883F22C0-1E8B-F80D-FBD3-D02E5CC08A9C}"/>
          </ac:spMkLst>
        </pc:spChg>
        <pc:spChg chg="mod">
          <ac:chgData name="Carly Beal" userId="c034b3c2-ced1-4206-8bc1-906473cd3c35" providerId="ADAL" clId="{355FB976-206D-4474-82EF-CF624402F171}" dt="2023-11-28T00:19:42.208" v="4796" actId="208"/>
          <ac:spMkLst>
            <pc:docMk/>
            <pc:sldMk cId="73950872" sldId="309"/>
            <ac:spMk id="73" creationId="{8C36402F-B9CC-6BA1-69D2-0FBDFE1723B1}"/>
          </ac:spMkLst>
        </pc:spChg>
        <pc:spChg chg="mod">
          <ac:chgData name="Carly Beal" userId="c034b3c2-ced1-4206-8bc1-906473cd3c35" providerId="ADAL" clId="{355FB976-206D-4474-82EF-CF624402F171}" dt="2023-11-28T00:19:42.208" v="4796" actId="208"/>
          <ac:spMkLst>
            <pc:docMk/>
            <pc:sldMk cId="73950872" sldId="309"/>
            <ac:spMk id="74" creationId="{2B518ACB-0AF3-36B9-93F7-A3E6AD01A200}"/>
          </ac:spMkLst>
        </pc:spChg>
        <pc:spChg chg="mod">
          <ac:chgData name="Carly Beal" userId="c034b3c2-ced1-4206-8bc1-906473cd3c35" providerId="ADAL" clId="{355FB976-206D-4474-82EF-CF624402F171}" dt="2023-11-28T00:19:42.208" v="4796" actId="208"/>
          <ac:spMkLst>
            <pc:docMk/>
            <pc:sldMk cId="73950872" sldId="309"/>
            <ac:spMk id="75" creationId="{59ED70D8-0F28-189B-6056-3E1FC25D48F7}"/>
          </ac:spMkLst>
        </pc:spChg>
        <pc:spChg chg="mod">
          <ac:chgData name="Carly Beal" userId="c034b3c2-ced1-4206-8bc1-906473cd3c35" providerId="ADAL" clId="{355FB976-206D-4474-82EF-CF624402F171}" dt="2023-11-28T00:19:42.208" v="4796" actId="208"/>
          <ac:spMkLst>
            <pc:docMk/>
            <pc:sldMk cId="73950872" sldId="309"/>
            <ac:spMk id="76" creationId="{E1EFB8D2-D8FF-51F8-00E8-16E276CBA49A}"/>
          </ac:spMkLst>
        </pc:spChg>
        <pc:spChg chg="mod">
          <ac:chgData name="Carly Beal" userId="c034b3c2-ced1-4206-8bc1-906473cd3c35" providerId="ADAL" clId="{355FB976-206D-4474-82EF-CF624402F171}" dt="2023-11-28T00:07:59.232" v="4663" actId="164"/>
          <ac:spMkLst>
            <pc:docMk/>
            <pc:sldMk cId="73950872" sldId="309"/>
            <ac:spMk id="77" creationId="{15170D4E-EB5D-605E-95D3-922F1BD8DF7A}"/>
          </ac:spMkLst>
        </pc:spChg>
        <pc:spChg chg="mod">
          <ac:chgData name="Carly Beal" userId="c034b3c2-ced1-4206-8bc1-906473cd3c35" providerId="ADAL" clId="{355FB976-206D-4474-82EF-CF624402F171}" dt="2023-11-28T00:07:59.232" v="4663" actId="164"/>
          <ac:spMkLst>
            <pc:docMk/>
            <pc:sldMk cId="73950872" sldId="309"/>
            <ac:spMk id="78" creationId="{5BF702DB-80E6-408A-DEB0-03BCF2C893EE}"/>
          </ac:spMkLst>
        </pc:spChg>
        <pc:spChg chg="mod">
          <ac:chgData name="Carly Beal" userId="c034b3c2-ced1-4206-8bc1-906473cd3c35" providerId="ADAL" clId="{355FB976-206D-4474-82EF-CF624402F171}" dt="2023-11-28T00:20:07.306" v="4801" actId="207"/>
          <ac:spMkLst>
            <pc:docMk/>
            <pc:sldMk cId="73950872" sldId="309"/>
            <ac:spMk id="81" creationId="{52EE7D58-0B58-FA75-3705-9862ABC6140C}"/>
          </ac:spMkLst>
        </pc:spChg>
        <pc:spChg chg="mod">
          <ac:chgData name="Carly Beal" userId="c034b3c2-ced1-4206-8bc1-906473cd3c35" providerId="ADAL" clId="{355FB976-206D-4474-82EF-CF624402F171}" dt="2023-11-28T00:19:42.208" v="4796" actId="208"/>
          <ac:spMkLst>
            <pc:docMk/>
            <pc:sldMk cId="73950872" sldId="309"/>
            <ac:spMk id="82" creationId="{04138C9D-ED24-143F-2B15-0A6742BD2168}"/>
          </ac:spMkLst>
        </pc:spChg>
        <pc:spChg chg="mod">
          <ac:chgData name="Carly Beal" userId="c034b3c2-ced1-4206-8bc1-906473cd3c35" providerId="ADAL" clId="{355FB976-206D-4474-82EF-CF624402F171}" dt="2023-11-28T00:09:53.542" v="4684" actId="1076"/>
          <ac:spMkLst>
            <pc:docMk/>
            <pc:sldMk cId="73950872" sldId="309"/>
            <ac:spMk id="85" creationId="{5A8CBCCD-0569-588A-1BEB-37E090AFA2E8}"/>
          </ac:spMkLst>
        </pc:spChg>
        <pc:spChg chg="mod">
          <ac:chgData name="Carly Beal" userId="c034b3c2-ced1-4206-8bc1-906473cd3c35" providerId="ADAL" clId="{355FB976-206D-4474-82EF-CF624402F171}" dt="2023-11-28T00:10:19.291" v="4689" actId="1076"/>
          <ac:spMkLst>
            <pc:docMk/>
            <pc:sldMk cId="73950872" sldId="309"/>
            <ac:spMk id="86" creationId="{8E074F31-2F0B-A51B-17E2-FBC9F41C2778}"/>
          </ac:spMkLst>
        </pc:spChg>
        <pc:spChg chg="mod">
          <ac:chgData name="Carly Beal" userId="c034b3c2-ced1-4206-8bc1-906473cd3c35" providerId="ADAL" clId="{355FB976-206D-4474-82EF-CF624402F171}" dt="2023-11-28T00:10:21.177" v="4690" actId="1076"/>
          <ac:spMkLst>
            <pc:docMk/>
            <pc:sldMk cId="73950872" sldId="309"/>
            <ac:spMk id="87" creationId="{19D641F4-57C3-0F04-E315-53F3146C3A28}"/>
          </ac:spMkLst>
        </pc:spChg>
        <pc:spChg chg="mod">
          <ac:chgData name="Carly Beal" userId="c034b3c2-ced1-4206-8bc1-906473cd3c35" providerId="ADAL" clId="{355FB976-206D-4474-82EF-CF624402F171}" dt="2023-11-28T00:15:30.330" v="4727" actId="1076"/>
          <ac:spMkLst>
            <pc:docMk/>
            <pc:sldMk cId="73950872" sldId="309"/>
            <ac:spMk id="88" creationId="{29E9AD35-5FFD-2B9E-FEB0-4A46ED4754D2}"/>
          </ac:spMkLst>
        </pc:spChg>
        <pc:spChg chg="mod">
          <ac:chgData name="Carly Beal" userId="c034b3c2-ced1-4206-8bc1-906473cd3c35" providerId="ADAL" clId="{355FB976-206D-4474-82EF-CF624402F171}" dt="2023-11-28T00:11:27.772" v="4703" actId="1076"/>
          <ac:spMkLst>
            <pc:docMk/>
            <pc:sldMk cId="73950872" sldId="309"/>
            <ac:spMk id="89" creationId="{8616C932-FA50-366C-18CB-D13FE0303C28}"/>
          </ac:spMkLst>
        </pc:spChg>
        <pc:spChg chg="mod">
          <ac:chgData name="Carly Beal" userId="c034b3c2-ced1-4206-8bc1-906473cd3c35" providerId="ADAL" clId="{355FB976-206D-4474-82EF-CF624402F171}" dt="2023-11-28T00:09:36.014" v="4677" actId="1076"/>
          <ac:spMkLst>
            <pc:docMk/>
            <pc:sldMk cId="73950872" sldId="309"/>
            <ac:spMk id="94" creationId="{633B8D24-A2C7-AC84-1E98-296DDE56BEED}"/>
          </ac:spMkLst>
        </pc:spChg>
        <pc:grpChg chg="add mod">
          <ac:chgData name="Carly Beal" userId="c034b3c2-ced1-4206-8bc1-906473cd3c35" providerId="ADAL" clId="{355FB976-206D-4474-82EF-CF624402F171}" dt="2023-11-28T00:12:02.288" v="4707" actId="1076"/>
          <ac:grpSpMkLst>
            <pc:docMk/>
            <pc:sldMk cId="73950872" sldId="309"/>
            <ac:grpSpMk id="38" creationId="{FF6A3FAE-04C7-525D-8F4F-5DF13A4C7183}"/>
          </ac:grpSpMkLst>
        </pc:grpChg>
        <pc:grpChg chg="add mod">
          <ac:chgData name="Carly Beal" userId="c034b3c2-ced1-4206-8bc1-906473cd3c35" providerId="ADAL" clId="{355FB976-206D-4474-82EF-CF624402F171}" dt="2023-11-28T00:07:59.232" v="4663" actId="164"/>
          <ac:grpSpMkLst>
            <pc:docMk/>
            <pc:sldMk cId="73950872" sldId="309"/>
            <ac:grpSpMk id="41" creationId="{92FC4ABC-11F4-6A8A-78F1-38B6770C66FC}"/>
          </ac:grpSpMkLst>
        </pc:grpChg>
        <pc:grpChg chg="mod">
          <ac:chgData name="Carly Beal" userId="c034b3c2-ced1-4206-8bc1-906473cd3c35" providerId="ADAL" clId="{355FB976-206D-4474-82EF-CF624402F171}" dt="2023-11-28T00:15:49.631" v="4733" actId="1076"/>
          <ac:grpSpMkLst>
            <pc:docMk/>
            <pc:sldMk cId="73950872" sldId="309"/>
            <ac:grpSpMk id="92" creationId="{FF69377F-B15E-EA38-AED5-4C9BDF1259D2}"/>
          </ac:grpSpMkLst>
        </pc:grpChg>
        <pc:grpChg chg="mod">
          <ac:chgData name="Carly Beal" userId="c034b3c2-ced1-4206-8bc1-906473cd3c35" providerId="ADAL" clId="{355FB976-206D-4474-82EF-CF624402F171}" dt="2023-11-28T00:11:41.702" v="4705" actId="1076"/>
          <ac:grpSpMkLst>
            <pc:docMk/>
            <pc:sldMk cId="73950872" sldId="309"/>
            <ac:grpSpMk id="93" creationId="{E5FC9697-DF32-B03C-EB04-3BA2A76C44C2}"/>
          </ac:grpSpMkLst>
        </pc:grpChg>
        <pc:picChg chg="del">
          <ac:chgData name="Carly Beal" userId="c034b3c2-ced1-4206-8bc1-906473cd3c35" providerId="ADAL" clId="{355FB976-206D-4474-82EF-CF624402F171}" dt="2023-11-27T20:13:45.994" v="2113" actId="478"/>
          <ac:picMkLst>
            <pc:docMk/>
            <pc:sldMk cId="73950872" sldId="309"/>
            <ac:picMk id="6" creationId="{44271300-183E-3EEA-7E65-98F74CA38FCB}"/>
          </ac:picMkLst>
        </pc:picChg>
        <pc:picChg chg="mod">
          <ac:chgData name="Carly Beal" userId="c034b3c2-ced1-4206-8bc1-906473cd3c35" providerId="ADAL" clId="{355FB976-206D-4474-82EF-CF624402F171}" dt="2023-11-27T23:49:02.974" v="4366" actId="1076"/>
          <ac:picMkLst>
            <pc:docMk/>
            <pc:sldMk cId="73950872" sldId="309"/>
            <ac:picMk id="6" creationId="{6FA43942-226B-1060-DF9E-C9CE266C7CDB}"/>
          </ac:picMkLst>
        </pc:picChg>
        <pc:picChg chg="add del mod">
          <ac:chgData name="Carly Beal" userId="c034b3c2-ced1-4206-8bc1-906473cd3c35" providerId="ADAL" clId="{355FB976-206D-4474-82EF-CF624402F171}" dt="2023-11-28T00:19:07.201" v="4790" actId="478"/>
          <ac:picMkLst>
            <pc:docMk/>
            <pc:sldMk cId="73950872" sldId="309"/>
            <ac:picMk id="7" creationId="{D9F5DAB1-4CEC-C7C4-A879-7184ED18B957}"/>
          </ac:picMkLst>
        </pc:picChg>
        <pc:picChg chg="del">
          <ac:chgData name="Carly Beal" userId="c034b3c2-ced1-4206-8bc1-906473cd3c35" providerId="ADAL" clId="{355FB976-206D-4474-82EF-CF624402F171}" dt="2023-11-27T20:13:44.584" v="2112" actId="478"/>
          <ac:picMkLst>
            <pc:docMk/>
            <pc:sldMk cId="73950872" sldId="309"/>
            <ac:picMk id="9" creationId="{69CE25D2-C57F-0893-CE1E-42BAF5B9937C}"/>
          </ac:picMkLst>
        </pc:picChg>
        <pc:cxnChg chg="add mod">
          <ac:chgData name="Carly Beal" userId="c034b3c2-ced1-4206-8bc1-906473cd3c35" providerId="ADAL" clId="{355FB976-206D-4474-82EF-CF624402F171}" dt="2023-11-28T00:09:51.337" v="4683" actId="1076"/>
          <ac:cxnSpMkLst>
            <pc:docMk/>
            <pc:sldMk cId="73950872" sldId="309"/>
            <ac:cxnSpMk id="42" creationId="{747692B1-E464-9A73-ADEE-8D01BD709AB7}"/>
          </ac:cxnSpMkLst>
        </pc:cxnChg>
        <pc:cxnChg chg="add mod">
          <ac:chgData name="Carly Beal" userId="c034b3c2-ced1-4206-8bc1-906473cd3c35" providerId="ADAL" clId="{355FB976-206D-4474-82EF-CF624402F171}" dt="2023-11-28T00:10:17.149" v="4688" actId="1076"/>
          <ac:cxnSpMkLst>
            <pc:docMk/>
            <pc:sldMk cId="73950872" sldId="309"/>
            <ac:cxnSpMk id="43" creationId="{382AA40B-1523-42D9-5729-7BCE8CFC91F0}"/>
          </ac:cxnSpMkLst>
        </pc:cxnChg>
        <pc:cxnChg chg="add mod">
          <ac:chgData name="Carly Beal" userId="c034b3c2-ced1-4206-8bc1-906473cd3c35" providerId="ADAL" clId="{355FB976-206D-4474-82EF-CF624402F171}" dt="2023-11-28T00:10:26.428" v="4692" actId="1076"/>
          <ac:cxnSpMkLst>
            <pc:docMk/>
            <pc:sldMk cId="73950872" sldId="309"/>
            <ac:cxnSpMk id="45" creationId="{01C6D83A-AA39-1AD1-6B0C-C0EA9FDA7756}"/>
          </ac:cxnSpMkLst>
        </pc:cxnChg>
        <pc:cxnChg chg="mod">
          <ac:chgData name="Carly Beal" userId="c034b3c2-ced1-4206-8bc1-906473cd3c35" providerId="ADAL" clId="{355FB976-206D-4474-82EF-CF624402F171}" dt="2023-11-28T00:07:59.232" v="4663" actId="164"/>
          <ac:cxnSpMkLst>
            <pc:docMk/>
            <pc:sldMk cId="73950872" sldId="309"/>
            <ac:cxnSpMk id="46" creationId="{CD816814-47FB-5916-5CA8-EB159B903C7D}"/>
          </ac:cxnSpMkLst>
        </pc:cxnChg>
        <pc:cxnChg chg="add mod">
          <ac:chgData name="Carly Beal" userId="c034b3c2-ced1-4206-8bc1-906473cd3c35" providerId="ADAL" clId="{355FB976-206D-4474-82EF-CF624402F171}" dt="2023-11-28T00:15:41.520" v="4732" actId="14100"/>
          <ac:cxnSpMkLst>
            <pc:docMk/>
            <pc:sldMk cId="73950872" sldId="309"/>
            <ac:cxnSpMk id="47" creationId="{F34B7A2F-6BF8-24AE-3D2F-30A868E13EDF}"/>
          </ac:cxnSpMkLst>
        </pc:cxnChg>
        <pc:cxnChg chg="add mod">
          <ac:chgData name="Carly Beal" userId="c034b3c2-ced1-4206-8bc1-906473cd3c35" providerId="ADAL" clId="{355FB976-206D-4474-82EF-CF624402F171}" dt="2023-11-28T00:15:41.243" v="4731" actId="14100"/>
          <ac:cxnSpMkLst>
            <pc:docMk/>
            <pc:sldMk cId="73950872" sldId="309"/>
            <ac:cxnSpMk id="48" creationId="{9CD46FCD-A3C3-8BA3-5393-251C01F594B5}"/>
          </ac:cxnSpMkLst>
        </pc:cxnChg>
        <pc:cxnChg chg="mod">
          <ac:chgData name="Carly Beal" userId="c034b3c2-ced1-4206-8bc1-906473cd3c35" providerId="ADAL" clId="{355FB976-206D-4474-82EF-CF624402F171}" dt="2023-11-28T00:07:59.232" v="4663" actId="164"/>
          <ac:cxnSpMkLst>
            <pc:docMk/>
            <pc:sldMk cId="73950872" sldId="309"/>
            <ac:cxnSpMk id="49" creationId="{640DD1D0-3D3C-4AC0-0255-077AC6322D80}"/>
          </ac:cxnSpMkLst>
        </pc:cxnChg>
        <pc:cxnChg chg="mod">
          <ac:chgData name="Carly Beal" userId="c034b3c2-ced1-4206-8bc1-906473cd3c35" providerId="ADAL" clId="{355FB976-206D-4474-82EF-CF624402F171}" dt="2023-11-28T00:07:59.232" v="4663" actId="164"/>
          <ac:cxnSpMkLst>
            <pc:docMk/>
            <pc:sldMk cId="73950872" sldId="309"/>
            <ac:cxnSpMk id="50" creationId="{293C20EA-E876-ED72-308D-111DAAFFF3CC}"/>
          </ac:cxnSpMkLst>
        </pc:cxnChg>
        <pc:cxnChg chg="mod">
          <ac:chgData name="Carly Beal" userId="c034b3c2-ced1-4206-8bc1-906473cd3c35" providerId="ADAL" clId="{355FB976-206D-4474-82EF-CF624402F171}" dt="2023-11-28T00:07:59.232" v="4663" actId="164"/>
          <ac:cxnSpMkLst>
            <pc:docMk/>
            <pc:sldMk cId="73950872" sldId="309"/>
            <ac:cxnSpMk id="51" creationId="{9B4912C0-2E33-E3F5-5DE2-7B52474D6F00}"/>
          </ac:cxnSpMkLst>
        </pc:cxnChg>
        <pc:cxnChg chg="mod">
          <ac:chgData name="Carly Beal" userId="c034b3c2-ced1-4206-8bc1-906473cd3c35" providerId="ADAL" clId="{355FB976-206D-4474-82EF-CF624402F171}" dt="2023-11-28T00:19:42.208" v="4796" actId="208"/>
          <ac:cxnSpMkLst>
            <pc:docMk/>
            <pc:sldMk cId="73950872" sldId="309"/>
            <ac:cxnSpMk id="59" creationId="{88A739E0-E20B-9925-2B47-9B7238521BA1}"/>
          </ac:cxnSpMkLst>
        </pc:cxnChg>
        <pc:cxnChg chg="mod">
          <ac:chgData name="Carly Beal" userId="c034b3c2-ced1-4206-8bc1-906473cd3c35" providerId="ADAL" clId="{355FB976-206D-4474-82EF-CF624402F171}" dt="2023-11-28T00:19:42.208" v="4796" actId="208"/>
          <ac:cxnSpMkLst>
            <pc:docMk/>
            <pc:sldMk cId="73950872" sldId="309"/>
            <ac:cxnSpMk id="60" creationId="{42D5F378-7203-94B9-466F-A0EB2989743A}"/>
          </ac:cxnSpMkLst>
        </pc:cxnChg>
        <pc:cxnChg chg="mod">
          <ac:chgData name="Carly Beal" userId="c034b3c2-ced1-4206-8bc1-906473cd3c35" providerId="ADAL" clId="{355FB976-206D-4474-82EF-CF624402F171}" dt="2023-11-28T00:19:42.208" v="4796" actId="208"/>
          <ac:cxnSpMkLst>
            <pc:docMk/>
            <pc:sldMk cId="73950872" sldId="309"/>
            <ac:cxnSpMk id="61" creationId="{258563D8-F46E-1DD7-3751-854F1B129467}"/>
          </ac:cxnSpMkLst>
        </pc:cxnChg>
        <pc:cxnChg chg="mod">
          <ac:chgData name="Carly Beal" userId="c034b3c2-ced1-4206-8bc1-906473cd3c35" providerId="ADAL" clId="{355FB976-206D-4474-82EF-CF624402F171}" dt="2023-11-28T00:19:42.208" v="4796" actId="208"/>
          <ac:cxnSpMkLst>
            <pc:docMk/>
            <pc:sldMk cId="73950872" sldId="309"/>
            <ac:cxnSpMk id="62" creationId="{34166D34-3C0C-9621-1200-AC5B41ACBACF}"/>
          </ac:cxnSpMkLst>
        </pc:cxnChg>
        <pc:cxnChg chg="add mod">
          <ac:chgData name="Carly Beal" userId="c034b3c2-ced1-4206-8bc1-906473cd3c35" providerId="ADAL" clId="{355FB976-206D-4474-82EF-CF624402F171}" dt="2023-11-28T00:16:25.122" v="4738" actId="208"/>
          <ac:cxnSpMkLst>
            <pc:docMk/>
            <pc:sldMk cId="73950872" sldId="309"/>
            <ac:cxnSpMk id="64" creationId="{673BA8B3-ED12-686A-177C-7CD75462E53D}"/>
          </ac:cxnSpMkLst>
        </pc:cxnChg>
        <pc:cxnChg chg="add mod">
          <ac:chgData name="Carly Beal" userId="c034b3c2-ced1-4206-8bc1-906473cd3c35" providerId="ADAL" clId="{355FB976-206D-4474-82EF-CF624402F171}" dt="2023-11-28T00:12:33.855" v="4713" actId="1076"/>
          <ac:cxnSpMkLst>
            <pc:docMk/>
            <pc:sldMk cId="73950872" sldId="309"/>
            <ac:cxnSpMk id="65" creationId="{058E6C87-10F5-8C62-9ADA-F9D90724D2A7}"/>
          </ac:cxnSpMkLst>
        </pc:cxnChg>
        <pc:cxnChg chg="add mod">
          <ac:chgData name="Carly Beal" userId="c034b3c2-ced1-4206-8bc1-906473cd3c35" providerId="ADAL" clId="{355FB976-206D-4474-82EF-CF624402F171}" dt="2023-11-28T00:16:28.341" v="4739" actId="208"/>
          <ac:cxnSpMkLst>
            <pc:docMk/>
            <pc:sldMk cId="73950872" sldId="309"/>
            <ac:cxnSpMk id="67" creationId="{9A9A53DD-98C4-2146-2F65-F599CDC9A3A0}"/>
          </ac:cxnSpMkLst>
        </pc:cxnChg>
        <pc:cxnChg chg="add mod">
          <ac:chgData name="Carly Beal" userId="c034b3c2-ced1-4206-8bc1-906473cd3c35" providerId="ADAL" clId="{355FB976-206D-4474-82EF-CF624402F171}" dt="2023-11-28T00:16:31.909" v="4740" actId="208"/>
          <ac:cxnSpMkLst>
            <pc:docMk/>
            <pc:sldMk cId="73950872" sldId="309"/>
            <ac:cxnSpMk id="70" creationId="{63F985C9-4513-D1BC-8FB3-6CAD89D45131}"/>
          </ac:cxnSpMkLst>
        </pc:cxnChg>
        <pc:cxnChg chg="mod">
          <ac:chgData name="Carly Beal" userId="c034b3c2-ced1-4206-8bc1-906473cd3c35" providerId="ADAL" clId="{355FB976-206D-4474-82EF-CF624402F171}" dt="2023-11-28T00:07:59.232" v="4663" actId="164"/>
          <ac:cxnSpMkLst>
            <pc:docMk/>
            <pc:sldMk cId="73950872" sldId="309"/>
            <ac:cxnSpMk id="79" creationId="{2F8ADA42-7288-7909-E216-6A91B1DDEB36}"/>
          </ac:cxnSpMkLst>
        </pc:cxnChg>
        <pc:cxnChg chg="mod">
          <ac:chgData name="Carly Beal" userId="c034b3c2-ced1-4206-8bc1-906473cd3c35" providerId="ADAL" clId="{355FB976-206D-4474-82EF-CF624402F171}" dt="2023-11-28T00:09:44.939" v="4680" actId="1076"/>
          <ac:cxnSpMkLst>
            <pc:docMk/>
            <pc:sldMk cId="73950872" sldId="309"/>
            <ac:cxnSpMk id="80" creationId="{B3BEC56A-A655-DA56-D331-3153226A2103}"/>
          </ac:cxnSpMkLst>
        </pc:cxnChg>
        <pc:cxnChg chg="mod">
          <ac:chgData name="Carly Beal" userId="c034b3c2-ced1-4206-8bc1-906473cd3c35" providerId="ADAL" clId="{355FB976-206D-4474-82EF-CF624402F171}" dt="2023-11-28T00:19:42.208" v="4796" actId="208"/>
          <ac:cxnSpMkLst>
            <pc:docMk/>
            <pc:sldMk cId="73950872" sldId="309"/>
            <ac:cxnSpMk id="83" creationId="{97F749EC-A1E7-0B11-C58B-547FA81AABE2}"/>
          </ac:cxnSpMkLst>
        </pc:cxnChg>
        <pc:cxnChg chg="mod">
          <ac:chgData name="Carly Beal" userId="c034b3c2-ced1-4206-8bc1-906473cd3c35" providerId="ADAL" clId="{355FB976-206D-4474-82EF-CF624402F171}" dt="2023-11-28T00:19:42.208" v="4796" actId="208"/>
          <ac:cxnSpMkLst>
            <pc:docMk/>
            <pc:sldMk cId="73950872" sldId="309"/>
            <ac:cxnSpMk id="84" creationId="{FBCE77DF-C013-DB24-B360-B2A80CAF115D}"/>
          </ac:cxnSpMkLst>
        </pc:cxnChg>
        <pc:cxnChg chg="add del mod">
          <ac:chgData name="Carly Beal" userId="c034b3c2-ced1-4206-8bc1-906473cd3c35" providerId="ADAL" clId="{355FB976-206D-4474-82EF-CF624402F171}" dt="2023-11-28T00:16:04.353" v="4735"/>
          <ac:cxnSpMkLst>
            <pc:docMk/>
            <pc:sldMk cId="73950872" sldId="309"/>
            <ac:cxnSpMk id="98" creationId="{8640A279-559F-1D04-B46D-D6E66DDF857C}"/>
          </ac:cxnSpMkLst>
        </pc:cxnChg>
        <pc:cxnChg chg="add del mod">
          <ac:chgData name="Carly Beal" userId="c034b3c2-ced1-4206-8bc1-906473cd3c35" providerId="ADAL" clId="{355FB976-206D-4474-82EF-CF624402F171}" dt="2023-11-28T00:16:07.180" v="4737"/>
          <ac:cxnSpMkLst>
            <pc:docMk/>
            <pc:sldMk cId="73950872" sldId="309"/>
            <ac:cxnSpMk id="99" creationId="{9713D37F-AA4E-BE85-E81E-F0A2AA5A96D7}"/>
          </ac:cxnSpMkLst>
        </pc:cxnChg>
        <pc:cxnChg chg="add mod">
          <ac:chgData name="Carly Beal" userId="c034b3c2-ced1-4206-8bc1-906473cd3c35" providerId="ADAL" clId="{355FB976-206D-4474-82EF-CF624402F171}" dt="2023-11-28T00:18:36.479" v="4778" actId="14100"/>
          <ac:cxnSpMkLst>
            <pc:docMk/>
            <pc:sldMk cId="73950872" sldId="309"/>
            <ac:cxnSpMk id="100" creationId="{FFD90177-6B18-8736-0DAD-C10A8531461C}"/>
          </ac:cxnSpMkLst>
        </pc:cxnChg>
        <pc:cxnChg chg="add mod">
          <ac:chgData name="Carly Beal" userId="c034b3c2-ced1-4206-8bc1-906473cd3c35" providerId="ADAL" clId="{355FB976-206D-4474-82EF-CF624402F171}" dt="2023-11-28T00:18:41.177" v="4780" actId="14100"/>
          <ac:cxnSpMkLst>
            <pc:docMk/>
            <pc:sldMk cId="73950872" sldId="309"/>
            <ac:cxnSpMk id="117" creationId="{2A3499F1-4174-9FB6-E025-94AD11BABBF4}"/>
          </ac:cxnSpMkLst>
        </pc:cxnChg>
        <pc:cxnChg chg="add mod">
          <ac:chgData name="Carly Beal" userId="c034b3c2-ced1-4206-8bc1-906473cd3c35" providerId="ADAL" clId="{355FB976-206D-4474-82EF-CF624402F171}" dt="2023-11-28T00:18:48.087" v="4783" actId="14100"/>
          <ac:cxnSpMkLst>
            <pc:docMk/>
            <pc:sldMk cId="73950872" sldId="309"/>
            <ac:cxnSpMk id="124" creationId="{054E30BE-D0B7-DD92-4FB4-C22F85A726D7}"/>
          </ac:cxnSpMkLst>
        </pc:cxnChg>
        <pc:cxnChg chg="add mod">
          <ac:chgData name="Carly Beal" userId="c034b3c2-ced1-4206-8bc1-906473cd3c35" providerId="ADAL" clId="{355FB976-206D-4474-82EF-CF624402F171}" dt="2023-11-28T00:19:02.694" v="4789" actId="14100"/>
          <ac:cxnSpMkLst>
            <pc:docMk/>
            <pc:sldMk cId="73950872" sldId="309"/>
            <ac:cxnSpMk id="132" creationId="{4EA12393-DA78-63E4-F48D-D0B62B9D8196}"/>
          </ac:cxnSpMkLst>
        </pc:cxnChg>
      </pc:sldChg>
      <pc:sldChg chg="addSp delSp modSp add mod ord modTransition">
        <pc:chgData name="Carly Beal" userId="c034b3c2-ced1-4206-8bc1-906473cd3c35" providerId="ADAL" clId="{355FB976-206D-4474-82EF-CF624402F171}" dt="2023-11-28T00:28:48.583" v="4807"/>
        <pc:sldMkLst>
          <pc:docMk/>
          <pc:sldMk cId="1344037157" sldId="310"/>
        </pc:sldMkLst>
        <pc:spChg chg="add mod">
          <ac:chgData name="Carly Beal" userId="c034b3c2-ced1-4206-8bc1-906473cd3c35" providerId="ADAL" clId="{355FB976-206D-4474-82EF-CF624402F171}" dt="2023-11-27T20:19:56.645" v="2152" actId="1076"/>
          <ac:spMkLst>
            <pc:docMk/>
            <pc:sldMk cId="1344037157" sldId="310"/>
            <ac:spMk id="2" creationId="{4290571F-AD1A-CE73-1030-88ECF01471B6}"/>
          </ac:spMkLst>
        </pc:spChg>
        <pc:spChg chg="add mod">
          <ac:chgData name="Carly Beal" userId="c034b3c2-ced1-4206-8bc1-906473cd3c35" providerId="ADAL" clId="{355FB976-206D-4474-82EF-CF624402F171}" dt="2023-11-27T20:40:28.944" v="2326" actId="1076"/>
          <ac:spMkLst>
            <pc:docMk/>
            <pc:sldMk cId="1344037157" sldId="310"/>
            <ac:spMk id="9" creationId="{26FA7AAB-7043-FBDA-B4D8-381126048D46}"/>
          </ac:spMkLst>
        </pc:spChg>
        <pc:spChg chg="add mod">
          <ac:chgData name="Carly Beal" userId="c034b3c2-ced1-4206-8bc1-906473cd3c35" providerId="ADAL" clId="{355FB976-206D-4474-82EF-CF624402F171}" dt="2023-11-27T20:45:26.298" v="2408" actId="1076"/>
          <ac:spMkLst>
            <pc:docMk/>
            <pc:sldMk cId="1344037157" sldId="310"/>
            <ac:spMk id="11" creationId="{47D61893-D1FA-AA3F-0AEF-086DF751D230}"/>
          </ac:spMkLst>
        </pc:spChg>
        <pc:spChg chg="add mod">
          <ac:chgData name="Carly Beal" userId="c034b3c2-ced1-4206-8bc1-906473cd3c35" providerId="ADAL" clId="{355FB976-206D-4474-82EF-CF624402F171}" dt="2023-11-27T20:56:59.193" v="2714" actId="1076"/>
          <ac:spMkLst>
            <pc:docMk/>
            <pc:sldMk cId="1344037157" sldId="310"/>
            <ac:spMk id="16" creationId="{10590150-AD58-F992-854F-636E5112318F}"/>
          </ac:spMkLst>
        </pc:spChg>
        <pc:graphicFrameChg chg="add mod modGraphic">
          <ac:chgData name="Carly Beal" userId="c034b3c2-ced1-4206-8bc1-906473cd3c35" providerId="ADAL" clId="{355FB976-206D-4474-82EF-CF624402F171}" dt="2023-11-27T20:40:26.355" v="2325" actId="1076"/>
          <ac:graphicFrameMkLst>
            <pc:docMk/>
            <pc:sldMk cId="1344037157" sldId="310"/>
            <ac:graphicFrameMk id="6" creationId="{3CBBCA50-975E-BD33-A3AD-2E42EAB18E96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0:45:24.063" v="2407" actId="1076"/>
          <ac:graphicFrameMkLst>
            <pc:docMk/>
            <pc:sldMk cId="1344037157" sldId="310"/>
            <ac:graphicFrameMk id="10" creationId="{96BD8C76-C88B-63C8-797D-208E204B8371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0:45:31.987" v="2409" actId="1076"/>
          <ac:graphicFrameMkLst>
            <pc:docMk/>
            <pc:sldMk cId="1344037157" sldId="310"/>
            <ac:graphicFrameMk id="13" creationId="{4A28DC95-98BF-B910-81A6-4A14D20A276A}"/>
          </ac:graphicFrameMkLst>
        </pc:graphicFrameChg>
        <pc:picChg chg="del">
          <ac:chgData name="Carly Beal" userId="c034b3c2-ced1-4206-8bc1-906473cd3c35" providerId="ADAL" clId="{355FB976-206D-4474-82EF-CF624402F171}" dt="2023-11-27T20:19:31.211" v="2130" actId="478"/>
          <ac:picMkLst>
            <pc:docMk/>
            <pc:sldMk cId="1344037157" sldId="310"/>
            <ac:picMk id="7" creationId="{D9F5DAB1-4CEC-C7C4-A879-7184ED18B957}"/>
          </ac:picMkLst>
        </pc:picChg>
        <pc:cxnChg chg="add mod">
          <ac:chgData name="Carly Beal" userId="c034b3c2-ced1-4206-8bc1-906473cd3c35" providerId="ADAL" clId="{355FB976-206D-4474-82EF-CF624402F171}" dt="2023-11-27T20:45:41.285" v="2411" actId="14100"/>
          <ac:cxnSpMkLst>
            <pc:docMk/>
            <pc:sldMk cId="1344037157" sldId="310"/>
            <ac:cxnSpMk id="19" creationId="{64873301-8D0C-30A3-B744-BF7215E44D92}"/>
          </ac:cxnSpMkLst>
        </pc:cxnChg>
        <pc:cxnChg chg="add mod">
          <ac:chgData name="Carly Beal" userId="c034b3c2-ced1-4206-8bc1-906473cd3c35" providerId="ADAL" clId="{355FB976-206D-4474-82EF-CF624402F171}" dt="2023-11-27T20:45:46.437" v="2412" actId="14100"/>
          <ac:cxnSpMkLst>
            <pc:docMk/>
            <pc:sldMk cId="1344037157" sldId="310"/>
            <ac:cxnSpMk id="23" creationId="{89BB9101-8539-69BB-D540-12BEB4DFC32F}"/>
          </ac:cxnSpMkLst>
        </pc:cxnChg>
        <pc:cxnChg chg="add mod">
          <ac:chgData name="Carly Beal" userId="c034b3c2-ced1-4206-8bc1-906473cd3c35" providerId="ADAL" clId="{355FB976-206D-4474-82EF-CF624402F171}" dt="2023-11-27T20:45:51.192" v="2413" actId="14100"/>
          <ac:cxnSpMkLst>
            <pc:docMk/>
            <pc:sldMk cId="1344037157" sldId="310"/>
            <ac:cxnSpMk id="28" creationId="{3BC04E59-6EB8-AF15-621D-81AFA89F7C46}"/>
          </ac:cxnSpMkLst>
        </pc:cxnChg>
        <pc:cxnChg chg="add mod">
          <ac:chgData name="Carly Beal" userId="c034b3c2-ced1-4206-8bc1-906473cd3c35" providerId="ADAL" clId="{355FB976-206D-4474-82EF-CF624402F171}" dt="2023-11-27T20:46:18.491" v="2416" actId="14100"/>
          <ac:cxnSpMkLst>
            <pc:docMk/>
            <pc:sldMk cId="1344037157" sldId="310"/>
            <ac:cxnSpMk id="31" creationId="{FE4B0DF7-1F32-29B3-DED9-EBE3DF47B29A}"/>
          </ac:cxnSpMkLst>
        </pc:cxnChg>
        <pc:cxnChg chg="add mod">
          <ac:chgData name="Carly Beal" userId="c034b3c2-ced1-4206-8bc1-906473cd3c35" providerId="ADAL" clId="{355FB976-206D-4474-82EF-CF624402F171}" dt="2023-11-27T20:46:23.629" v="2417" actId="14100"/>
          <ac:cxnSpMkLst>
            <pc:docMk/>
            <pc:sldMk cId="1344037157" sldId="310"/>
            <ac:cxnSpMk id="34" creationId="{585EA2AC-D2DD-147F-9B25-7B5DEB69321D}"/>
          </ac:cxnSpMkLst>
        </pc:cxnChg>
        <pc:cxnChg chg="add mod">
          <ac:chgData name="Carly Beal" userId="c034b3c2-ced1-4206-8bc1-906473cd3c35" providerId="ADAL" clId="{355FB976-206D-4474-82EF-CF624402F171}" dt="2023-11-27T20:46:28.153" v="2418" actId="14100"/>
          <ac:cxnSpMkLst>
            <pc:docMk/>
            <pc:sldMk cId="1344037157" sldId="310"/>
            <ac:cxnSpMk id="37" creationId="{449B407B-27DB-1FC1-431A-19C442DD1965}"/>
          </ac:cxnSpMkLst>
        </pc:cxnChg>
        <pc:cxnChg chg="add mod">
          <ac:chgData name="Carly Beal" userId="c034b3c2-ced1-4206-8bc1-906473cd3c35" providerId="ADAL" clId="{355FB976-206D-4474-82EF-CF624402F171}" dt="2023-11-27T20:46:30.851" v="2419" actId="14100"/>
          <ac:cxnSpMkLst>
            <pc:docMk/>
            <pc:sldMk cId="1344037157" sldId="310"/>
            <ac:cxnSpMk id="40" creationId="{3E94B5E4-A755-7EA2-B9FB-E2A8DE7202CA}"/>
          </ac:cxnSpMkLst>
        </pc:cxnChg>
        <pc:cxnChg chg="add mod">
          <ac:chgData name="Carly Beal" userId="c034b3c2-ced1-4206-8bc1-906473cd3c35" providerId="ADAL" clId="{355FB976-206D-4474-82EF-CF624402F171}" dt="2023-11-27T20:46:36.007" v="2420" actId="14100"/>
          <ac:cxnSpMkLst>
            <pc:docMk/>
            <pc:sldMk cId="1344037157" sldId="310"/>
            <ac:cxnSpMk id="43" creationId="{5FB02E39-9B67-109C-784E-9FE2BC4705AE}"/>
          </ac:cxnSpMkLst>
        </pc:cxnChg>
        <pc:cxnChg chg="add mod">
          <ac:chgData name="Carly Beal" userId="c034b3c2-ced1-4206-8bc1-906473cd3c35" providerId="ADAL" clId="{355FB976-206D-4474-82EF-CF624402F171}" dt="2023-11-27T20:46:39.629" v="2421" actId="14100"/>
          <ac:cxnSpMkLst>
            <pc:docMk/>
            <pc:sldMk cId="1344037157" sldId="310"/>
            <ac:cxnSpMk id="49" creationId="{1F9B02C0-EA7D-0648-8B23-F8168FF8FD6C}"/>
          </ac:cxnSpMkLst>
        </pc:cxnChg>
        <pc:cxnChg chg="add mod">
          <ac:chgData name="Carly Beal" userId="c034b3c2-ced1-4206-8bc1-906473cd3c35" providerId="ADAL" clId="{355FB976-206D-4474-82EF-CF624402F171}" dt="2023-11-27T20:46:42.969" v="2422" actId="14100"/>
          <ac:cxnSpMkLst>
            <pc:docMk/>
            <pc:sldMk cId="1344037157" sldId="310"/>
            <ac:cxnSpMk id="52" creationId="{481B99D9-0B4B-45BD-9555-7F79BA3CD165}"/>
          </ac:cxnSpMkLst>
        </pc:cxnChg>
      </pc:sldChg>
      <pc:sldChg chg="addSp delSp 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2928819383" sldId="311"/>
        </pc:sldMkLst>
        <pc:spChg chg="mod">
          <ac:chgData name="Carly Beal" userId="c034b3c2-ced1-4206-8bc1-906473cd3c35" providerId="ADAL" clId="{355FB976-206D-4474-82EF-CF624402F171}" dt="2023-11-27T20:58:28.266" v="2745" actId="1076"/>
          <ac:spMkLst>
            <pc:docMk/>
            <pc:sldMk cId="2928819383" sldId="311"/>
            <ac:spMk id="2" creationId="{4290571F-AD1A-CE73-1030-88ECF01471B6}"/>
          </ac:spMkLst>
        </pc:spChg>
        <pc:spChg chg="del mod">
          <ac:chgData name="Carly Beal" userId="c034b3c2-ced1-4206-8bc1-906473cd3c35" providerId="ADAL" clId="{355FB976-206D-4474-82EF-CF624402F171}" dt="2023-11-27T20:52:59.583" v="2669" actId="478"/>
          <ac:spMkLst>
            <pc:docMk/>
            <pc:sldMk cId="2928819383" sldId="311"/>
            <ac:spMk id="9" creationId="{26FA7AAB-7043-FBDA-B4D8-381126048D46}"/>
          </ac:spMkLst>
        </pc:spChg>
        <pc:spChg chg="mod">
          <ac:chgData name="Carly Beal" userId="c034b3c2-ced1-4206-8bc1-906473cd3c35" providerId="ADAL" clId="{355FB976-206D-4474-82EF-CF624402F171}" dt="2023-11-27T20:52:31.856" v="2661" actId="1076"/>
          <ac:spMkLst>
            <pc:docMk/>
            <pc:sldMk cId="2928819383" sldId="311"/>
            <ac:spMk id="11" creationId="{47D61893-D1FA-AA3F-0AEF-086DF751D230}"/>
          </ac:spMkLst>
        </pc:spChg>
        <pc:spChg chg="del">
          <ac:chgData name="Carly Beal" userId="c034b3c2-ced1-4206-8bc1-906473cd3c35" providerId="ADAL" clId="{355FB976-206D-4474-82EF-CF624402F171}" dt="2023-11-27T20:53:00.720" v="2670" actId="478"/>
          <ac:spMkLst>
            <pc:docMk/>
            <pc:sldMk cId="2928819383" sldId="311"/>
            <ac:spMk id="16" creationId="{10590150-AD58-F992-854F-636E5112318F}"/>
          </ac:spMkLst>
        </pc:spChg>
        <pc:spChg chg="add mod">
          <ac:chgData name="Carly Beal" userId="c034b3c2-ced1-4206-8bc1-906473cd3c35" providerId="ADAL" clId="{355FB976-206D-4474-82EF-CF624402F171}" dt="2023-11-27T20:54:35.391" v="2674" actId="1076"/>
          <ac:spMkLst>
            <pc:docMk/>
            <pc:sldMk cId="2928819383" sldId="311"/>
            <ac:spMk id="18" creationId="{1AD012CD-632F-0AFD-A8D5-D79C4354CC31}"/>
          </ac:spMkLst>
        </pc:spChg>
        <pc:spChg chg="add mod">
          <ac:chgData name="Carly Beal" userId="c034b3c2-ced1-4206-8bc1-906473cd3c35" providerId="ADAL" clId="{355FB976-206D-4474-82EF-CF624402F171}" dt="2023-11-27T20:52:37.111" v="2663" actId="1076"/>
          <ac:spMkLst>
            <pc:docMk/>
            <pc:sldMk cId="2928819383" sldId="311"/>
            <ac:spMk id="20" creationId="{D9077A21-52ED-1305-A147-0FFE90770DDD}"/>
          </ac:spMkLst>
        </pc:spChg>
        <pc:spChg chg="add del mod">
          <ac:chgData name="Carly Beal" userId="c034b3c2-ced1-4206-8bc1-906473cd3c35" providerId="ADAL" clId="{355FB976-206D-4474-82EF-CF624402F171}" dt="2023-11-27T20:54:34.232" v="2672"/>
          <ac:spMkLst>
            <pc:docMk/>
            <pc:sldMk cId="2928819383" sldId="311"/>
            <ac:spMk id="21" creationId="{D1A9E2F8-7838-A2B0-182B-0BBD6FE271A3}"/>
          </ac:spMkLst>
        </pc:spChg>
        <pc:spChg chg="add mod">
          <ac:chgData name="Carly Beal" userId="c034b3c2-ced1-4206-8bc1-906473cd3c35" providerId="ADAL" clId="{355FB976-206D-4474-82EF-CF624402F171}" dt="2023-11-27T20:58:47.823" v="2751" actId="1076"/>
          <ac:spMkLst>
            <pc:docMk/>
            <pc:sldMk cId="2928819383" sldId="311"/>
            <ac:spMk id="24" creationId="{5AD719B8-76F1-AEA3-53B4-856453CB6DD2}"/>
          </ac:spMkLst>
        </pc:spChg>
        <pc:spChg chg="add mod">
          <ac:chgData name="Carly Beal" userId="c034b3c2-ced1-4206-8bc1-906473cd3c35" providerId="ADAL" clId="{355FB976-206D-4474-82EF-CF624402F171}" dt="2023-11-27T20:58:32.805" v="2746" actId="1076"/>
          <ac:spMkLst>
            <pc:docMk/>
            <pc:sldMk cId="2928819383" sldId="311"/>
            <ac:spMk id="26" creationId="{9A0558D9-BB69-052A-E995-10D9ABAAB508}"/>
          </ac:spMkLst>
        </pc:spChg>
        <pc:spChg chg="add mod">
          <ac:chgData name="Carly Beal" userId="c034b3c2-ced1-4206-8bc1-906473cd3c35" providerId="ADAL" clId="{355FB976-206D-4474-82EF-CF624402F171}" dt="2023-11-27T20:58:43.886" v="2748" actId="1076"/>
          <ac:spMkLst>
            <pc:docMk/>
            <pc:sldMk cId="2928819383" sldId="311"/>
            <ac:spMk id="27" creationId="{607F378B-6B21-4D36-0893-2363F80E5DB0}"/>
          </ac:spMkLst>
        </pc:spChg>
        <pc:spChg chg="add mod">
          <ac:chgData name="Carly Beal" userId="c034b3c2-ced1-4206-8bc1-906473cd3c35" providerId="ADAL" clId="{355FB976-206D-4474-82EF-CF624402F171}" dt="2023-11-27T20:59:03.453" v="2768" actId="1076"/>
          <ac:spMkLst>
            <pc:docMk/>
            <pc:sldMk cId="2928819383" sldId="311"/>
            <ac:spMk id="30" creationId="{AC052937-A6A7-317A-DB04-42E904994102}"/>
          </ac:spMkLst>
        </pc:spChg>
        <pc:graphicFrameChg chg="del mod">
          <ac:chgData name="Carly Beal" userId="c034b3c2-ced1-4206-8bc1-906473cd3c35" providerId="ADAL" clId="{355FB976-206D-4474-82EF-CF624402F171}" dt="2023-11-27T20:52:57.446" v="2668" actId="478"/>
          <ac:graphicFrameMkLst>
            <pc:docMk/>
            <pc:sldMk cId="2928819383" sldId="311"/>
            <ac:graphicFrameMk id="6" creationId="{3CBBCA50-975E-BD33-A3AD-2E42EAB18E96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0:52:34.481" v="2662" actId="1076"/>
          <ac:graphicFrameMkLst>
            <pc:docMk/>
            <pc:sldMk cId="2928819383" sldId="311"/>
            <ac:graphicFrameMk id="7" creationId="{4B12E838-394C-6700-C7FE-0908E292B9C6}"/>
          </ac:graphicFrameMkLst>
        </pc:graphicFrameChg>
        <pc:graphicFrameChg chg="mod modGraphic">
          <ac:chgData name="Carly Beal" userId="c034b3c2-ced1-4206-8bc1-906473cd3c35" providerId="ADAL" clId="{355FB976-206D-4474-82EF-CF624402F171}" dt="2023-11-27T20:52:40.729" v="2664" actId="1076"/>
          <ac:graphicFrameMkLst>
            <pc:docMk/>
            <pc:sldMk cId="2928819383" sldId="311"/>
            <ac:graphicFrameMk id="10" creationId="{96BD8C76-C88B-63C8-797D-208E204B8371}"/>
          </ac:graphicFrameMkLst>
        </pc:graphicFrameChg>
        <pc:graphicFrameChg chg="del">
          <ac:chgData name="Carly Beal" userId="c034b3c2-ced1-4206-8bc1-906473cd3c35" providerId="ADAL" clId="{355FB976-206D-4474-82EF-CF624402F171}" dt="2023-11-27T20:52:57.446" v="2668" actId="478"/>
          <ac:graphicFrameMkLst>
            <pc:docMk/>
            <pc:sldMk cId="2928819383" sldId="311"/>
            <ac:graphicFrameMk id="13" creationId="{4A28DC95-98BF-B910-81A6-4A14D20A276A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0:58:41.495" v="2747" actId="1076"/>
          <ac:graphicFrameMkLst>
            <pc:docMk/>
            <pc:sldMk cId="2928819383" sldId="311"/>
            <ac:graphicFrameMk id="22" creationId="{741C7B34-7F07-C967-A689-A9CBE2964F02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0:58:32.805" v="2746" actId="1076"/>
          <ac:graphicFrameMkLst>
            <pc:docMk/>
            <pc:sldMk cId="2928819383" sldId="311"/>
            <ac:graphicFrameMk id="25" creationId="{107BC2ED-D2E6-BB6F-F2D8-FE322F07B126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0:59:00.667" v="2767" actId="1076"/>
          <ac:graphicFrameMkLst>
            <pc:docMk/>
            <pc:sldMk cId="2928819383" sldId="311"/>
            <ac:graphicFrameMk id="29" creationId="{24EBE127-8FBB-34EE-3438-A2DB63D1E2BF}"/>
          </ac:graphicFrameMkLst>
        </pc:graphicFrame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19" creationId="{64873301-8D0C-30A3-B744-BF7215E44D92}"/>
          </ac:cxnSpMkLst>
        </pc:cxn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23" creationId="{89BB9101-8539-69BB-D540-12BEB4DFC32F}"/>
          </ac:cxnSpMkLst>
        </pc:cxn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28" creationId="{3BC04E59-6EB8-AF15-621D-81AFA89F7C46}"/>
          </ac:cxnSpMkLst>
        </pc:cxn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31" creationId="{FE4B0DF7-1F32-29B3-DED9-EBE3DF47B29A}"/>
          </ac:cxnSpMkLst>
        </pc:cxn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34" creationId="{585EA2AC-D2DD-147F-9B25-7B5DEB69321D}"/>
          </ac:cxnSpMkLst>
        </pc:cxn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37" creationId="{449B407B-27DB-1FC1-431A-19C442DD1965}"/>
          </ac:cxnSpMkLst>
        </pc:cxn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40" creationId="{3E94B5E4-A755-7EA2-B9FB-E2A8DE7202CA}"/>
          </ac:cxnSpMkLst>
        </pc:cxn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43" creationId="{5FB02E39-9B67-109C-784E-9FE2BC4705AE}"/>
          </ac:cxnSpMkLst>
        </pc:cxn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49" creationId="{1F9B02C0-EA7D-0648-8B23-F8168FF8FD6C}"/>
          </ac:cxnSpMkLst>
        </pc:cxnChg>
        <pc:cxnChg chg="del">
          <ac:chgData name="Carly Beal" userId="c034b3c2-ced1-4206-8bc1-906473cd3c35" providerId="ADAL" clId="{355FB976-206D-4474-82EF-CF624402F171}" dt="2023-11-27T20:51:23.896" v="2630" actId="478"/>
          <ac:cxnSpMkLst>
            <pc:docMk/>
            <pc:sldMk cId="2928819383" sldId="311"/>
            <ac:cxnSpMk id="52" creationId="{481B99D9-0B4B-45BD-9555-7F79BA3CD165}"/>
          </ac:cxnSpMkLst>
        </pc:cxnChg>
      </pc:sldChg>
      <pc:sldChg chg="addSp delSp 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3381854241" sldId="312"/>
        </pc:sldMkLst>
        <pc:spChg chg="del">
          <ac:chgData name="Carly Beal" userId="c034b3c2-ced1-4206-8bc1-906473cd3c35" providerId="ADAL" clId="{355FB976-206D-4474-82EF-CF624402F171}" dt="2023-11-27T21:08:53.730" v="2923" actId="478"/>
          <ac:spMkLst>
            <pc:docMk/>
            <pc:sldMk cId="3381854241" sldId="312"/>
            <ac:spMk id="2" creationId="{4290571F-AD1A-CE73-1030-88ECF01471B6}"/>
          </ac:spMkLst>
        </pc:spChg>
        <pc:spChg chg="mod">
          <ac:chgData name="Carly Beal" userId="c034b3c2-ced1-4206-8bc1-906473cd3c35" providerId="ADAL" clId="{355FB976-206D-4474-82EF-CF624402F171}" dt="2023-11-27T21:04:24.085" v="2872" actId="1076"/>
          <ac:spMkLst>
            <pc:docMk/>
            <pc:sldMk cId="3381854241" sldId="312"/>
            <ac:spMk id="9" creationId="{26FA7AAB-7043-FBDA-B4D8-381126048D46}"/>
          </ac:spMkLst>
        </pc:spChg>
        <pc:spChg chg="mod">
          <ac:chgData name="Carly Beal" userId="c034b3c2-ced1-4206-8bc1-906473cd3c35" providerId="ADAL" clId="{355FB976-206D-4474-82EF-CF624402F171}" dt="2023-11-27T20:59:51.669" v="2777" actId="1076"/>
          <ac:spMkLst>
            <pc:docMk/>
            <pc:sldMk cId="3381854241" sldId="312"/>
            <ac:spMk id="11" creationId="{47D61893-D1FA-AA3F-0AEF-086DF751D230}"/>
          </ac:spMkLst>
        </pc:spChg>
        <pc:spChg chg="mod">
          <ac:chgData name="Carly Beal" userId="c034b3c2-ced1-4206-8bc1-906473cd3c35" providerId="ADAL" clId="{355FB976-206D-4474-82EF-CF624402F171}" dt="2023-11-27T21:04:51.298" v="2879" actId="1076"/>
          <ac:spMkLst>
            <pc:docMk/>
            <pc:sldMk cId="3381854241" sldId="312"/>
            <ac:spMk id="16" creationId="{10590150-AD58-F992-854F-636E5112318F}"/>
          </ac:spMkLst>
        </pc:spChg>
        <pc:graphicFrameChg chg="del mod modGraphic">
          <ac:chgData name="Carly Beal" userId="c034b3c2-ced1-4206-8bc1-906473cd3c35" providerId="ADAL" clId="{355FB976-206D-4474-82EF-CF624402F171}" dt="2023-11-27T21:04:07.848" v="2862" actId="478"/>
          <ac:graphicFrameMkLst>
            <pc:docMk/>
            <pc:sldMk cId="3381854241" sldId="312"/>
            <ac:graphicFrameMk id="6" creationId="{3CBBCA50-975E-BD33-A3AD-2E42EAB18E96}"/>
          </ac:graphicFrameMkLst>
        </pc:graphicFrameChg>
        <pc:graphicFrameChg chg="mod modGraphic">
          <ac:chgData name="Carly Beal" userId="c034b3c2-ced1-4206-8bc1-906473cd3c35" providerId="ADAL" clId="{355FB976-206D-4474-82EF-CF624402F171}" dt="2023-11-27T21:00:02.616" v="2789" actId="2161"/>
          <ac:graphicFrameMkLst>
            <pc:docMk/>
            <pc:sldMk cId="3381854241" sldId="312"/>
            <ac:graphicFrameMk id="10" creationId="{96BD8C76-C88B-63C8-797D-208E204B8371}"/>
          </ac:graphicFrameMkLst>
        </pc:graphicFrameChg>
        <pc:graphicFrameChg chg="mod modGraphic">
          <ac:chgData name="Carly Beal" userId="c034b3c2-ced1-4206-8bc1-906473cd3c35" providerId="ADAL" clId="{355FB976-206D-4474-82EF-CF624402F171}" dt="2023-11-27T21:08:30.402" v="2922" actId="20577"/>
          <ac:graphicFrameMkLst>
            <pc:docMk/>
            <pc:sldMk cId="3381854241" sldId="312"/>
            <ac:graphicFrameMk id="13" creationId="{4A28DC95-98BF-B910-81A6-4A14D20A276A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07:51.812" v="2913" actId="207"/>
          <ac:graphicFrameMkLst>
            <pc:docMk/>
            <pc:sldMk cId="3381854241" sldId="312"/>
            <ac:graphicFrameMk id="42" creationId="{BB89C082-6D46-AA63-BC3F-CBC87D6E0181}"/>
          </ac:graphicFrameMkLst>
        </pc:graphicFrameChg>
        <pc:cxnChg chg="add del mod">
          <ac:chgData name="Carly Beal" userId="c034b3c2-ced1-4206-8bc1-906473cd3c35" providerId="ADAL" clId="{355FB976-206D-4474-82EF-CF624402F171}" dt="2023-11-27T21:04:19.062" v="2868" actId="478"/>
          <ac:cxnSpMkLst>
            <pc:docMk/>
            <pc:sldMk cId="3381854241" sldId="312"/>
            <ac:cxnSpMk id="7" creationId="{5F096EAC-27BA-3A83-20BE-46D5875A7CC9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19" creationId="{64873301-8D0C-30A3-B744-BF7215E44D92}"/>
          </ac:cxnSpMkLst>
        </pc:cxnChg>
        <pc:cxnChg chg="add mod">
          <ac:chgData name="Carly Beal" userId="c034b3c2-ced1-4206-8bc1-906473cd3c35" providerId="ADAL" clId="{355FB976-206D-4474-82EF-CF624402F171}" dt="2023-11-27T21:05:01.005" v="2882" actId="14100"/>
          <ac:cxnSpMkLst>
            <pc:docMk/>
            <pc:sldMk cId="3381854241" sldId="312"/>
            <ac:cxnSpMk id="21" creationId="{496D845D-A9F4-506A-F1FF-3F46EE44E06F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23" creationId="{89BB9101-8539-69BB-D540-12BEB4DFC32F}"/>
          </ac:cxnSpMkLst>
        </pc:cxnChg>
        <pc:cxnChg chg="add del mod">
          <ac:chgData name="Carly Beal" userId="c034b3c2-ced1-4206-8bc1-906473cd3c35" providerId="ADAL" clId="{355FB976-206D-4474-82EF-CF624402F171}" dt="2023-11-27T21:04:20.319" v="2870" actId="478"/>
          <ac:cxnSpMkLst>
            <pc:docMk/>
            <pc:sldMk cId="3381854241" sldId="312"/>
            <ac:cxnSpMk id="25" creationId="{B3603DC0-CEC3-047A-52A0-33742E75FBB0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28" creationId="{3BC04E59-6EB8-AF15-621D-81AFA89F7C46}"/>
          </ac:cxnSpMkLst>
        </pc:cxnChg>
        <pc:cxnChg chg="add del mod">
          <ac:chgData name="Carly Beal" userId="c034b3c2-ced1-4206-8bc1-906473cd3c35" providerId="ADAL" clId="{355FB976-206D-4474-82EF-CF624402F171}" dt="2023-11-27T21:04:19.750" v="2869" actId="478"/>
          <ac:cxnSpMkLst>
            <pc:docMk/>
            <pc:sldMk cId="3381854241" sldId="312"/>
            <ac:cxnSpMk id="29" creationId="{7C22A781-67A3-37B7-D832-7DF432BE9C33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31" creationId="{FE4B0DF7-1F32-29B3-DED9-EBE3DF47B29A}"/>
          </ac:cxnSpMkLst>
        </pc:cxnChg>
        <pc:cxnChg chg="add del mod">
          <ac:chgData name="Carly Beal" userId="c034b3c2-ced1-4206-8bc1-906473cd3c35" providerId="ADAL" clId="{355FB976-206D-4474-82EF-CF624402F171}" dt="2023-11-27T21:04:21.426" v="2871" actId="478"/>
          <ac:cxnSpMkLst>
            <pc:docMk/>
            <pc:sldMk cId="3381854241" sldId="312"/>
            <ac:cxnSpMk id="33" creationId="{F78AA7F8-40BC-B4A3-373F-9FE395FDB198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34" creationId="{585EA2AC-D2DD-147F-9B25-7B5DEB69321D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37" creationId="{449B407B-27DB-1FC1-431A-19C442DD1965}"/>
          </ac:cxnSpMkLst>
        </pc:cxnChg>
        <pc:cxnChg chg="add del mod">
          <ac:chgData name="Carly Beal" userId="c034b3c2-ced1-4206-8bc1-906473cd3c35" providerId="ADAL" clId="{355FB976-206D-4474-82EF-CF624402F171}" dt="2023-11-27T21:04:17.655" v="2867" actId="478"/>
          <ac:cxnSpMkLst>
            <pc:docMk/>
            <pc:sldMk cId="3381854241" sldId="312"/>
            <ac:cxnSpMk id="38" creationId="{7D37F40B-3A21-C72B-BBB8-CADAD7C2F06A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40" creationId="{3E94B5E4-A755-7EA2-B9FB-E2A8DE7202CA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43" creationId="{5FB02E39-9B67-109C-784E-9FE2BC4705AE}"/>
          </ac:cxnSpMkLst>
        </pc:cxnChg>
        <pc:cxnChg chg="add mod">
          <ac:chgData name="Carly Beal" userId="c034b3c2-ced1-4206-8bc1-906473cd3c35" providerId="ADAL" clId="{355FB976-206D-4474-82EF-CF624402F171}" dt="2023-11-27T21:05:16.840" v="2888" actId="14100"/>
          <ac:cxnSpMkLst>
            <pc:docMk/>
            <pc:sldMk cId="3381854241" sldId="312"/>
            <ac:cxnSpMk id="46" creationId="{B303DF32-8C78-F373-A946-DA59E37BFBE7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49" creationId="{1F9B02C0-EA7D-0648-8B23-F8168FF8FD6C}"/>
          </ac:cxnSpMkLst>
        </pc:cxnChg>
        <pc:cxnChg chg="add mod">
          <ac:chgData name="Carly Beal" userId="c034b3c2-ced1-4206-8bc1-906473cd3c35" providerId="ADAL" clId="{355FB976-206D-4474-82EF-CF624402F171}" dt="2023-11-27T21:05:26.545" v="2891" actId="14100"/>
          <ac:cxnSpMkLst>
            <pc:docMk/>
            <pc:sldMk cId="3381854241" sldId="312"/>
            <ac:cxnSpMk id="51" creationId="{727F980B-C0C8-6D23-2B55-9A76468D6300}"/>
          </ac:cxnSpMkLst>
        </pc:cxnChg>
        <pc:cxnChg chg="del">
          <ac:chgData name="Carly Beal" userId="c034b3c2-ced1-4206-8bc1-906473cd3c35" providerId="ADAL" clId="{355FB976-206D-4474-82EF-CF624402F171}" dt="2023-11-27T21:01:05.600" v="2840" actId="478"/>
          <ac:cxnSpMkLst>
            <pc:docMk/>
            <pc:sldMk cId="3381854241" sldId="312"/>
            <ac:cxnSpMk id="52" creationId="{481B99D9-0B4B-45BD-9555-7F79BA3CD165}"/>
          </ac:cxnSpMkLst>
        </pc:cxnChg>
        <pc:cxnChg chg="add mod">
          <ac:chgData name="Carly Beal" userId="c034b3c2-ced1-4206-8bc1-906473cd3c35" providerId="ADAL" clId="{355FB976-206D-4474-82EF-CF624402F171}" dt="2023-11-27T21:06:26.043" v="2901" actId="14100"/>
          <ac:cxnSpMkLst>
            <pc:docMk/>
            <pc:sldMk cId="3381854241" sldId="312"/>
            <ac:cxnSpMk id="55" creationId="{43EC87DA-A8FA-7C72-1AA9-9B8469399A3D}"/>
          </ac:cxnSpMkLst>
        </pc:cxnChg>
        <pc:cxnChg chg="add mod">
          <ac:chgData name="Carly Beal" userId="c034b3c2-ced1-4206-8bc1-906473cd3c35" providerId="ADAL" clId="{355FB976-206D-4474-82EF-CF624402F171}" dt="2023-11-27T21:07:07.631" v="2904" actId="14100"/>
          <ac:cxnSpMkLst>
            <pc:docMk/>
            <pc:sldMk cId="3381854241" sldId="312"/>
            <ac:cxnSpMk id="58" creationId="{CFB030D6-79AB-B772-569E-948CF42C8387}"/>
          </ac:cxnSpMkLst>
        </pc:cxnChg>
        <pc:cxnChg chg="add mod">
          <ac:chgData name="Carly Beal" userId="c034b3c2-ced1-4206-8bc1-906473cd3c35" providerId="ADAL" clId="{355FB976-206D-4474-82EF-CF624402F171}" dt="2023-11-27T21:07:17.111" v="2906" actId="14100"/>
          <ac:cxnSpMkLst>
            <pc:docMk/>
            <pc:sldMk cId="3381854241" sldId="312"/>
            <ac:cxnSpMk id="61" creationId="{2EC37A49-A0DA-A476-68D1-83610559C549}"/>
          </ac:cxnSpMkLst>
        </pc:cxnChg>
        <pc:cxnChg chg="add mod">
          <ac:chgData name="Carly Beal" userId="c034b3c2-ced1-4206-8bc1-906473cd3c35" providerId="ADAL" clId="{355FB976-206D-4474-82EF-CF624402F171}" dt="2023-11-27T21:07:29.143" v="2909" actId="14100"/>
          <ac:cxnSpMkLst>
            <pc:docMk/>
            <pc:sldMk cId="3381854241" sldId="312"/>
            <ac:cxnSpMk id="69" creationId="{AD1F770E-3F2D-0A27-4722-C23D9F097909}"/>
          </ac:cxnSpMkLst>
        </pc:cxnChg>
        <pc:cxnChg chg="add mod">
          <ac:chgData name="Carly Beal" userId="c034b3c2-ced1-4206-8bc1-906473cd3c35" providerId="ADAL" clId="{355FB976-206D-4474-82EF-CF624402F171}" dt="2023-11-27T21:07:35.815" v="2912" actId="14100"/>
          <ac:cxnSpMkLst>
            <pc:docMk/>
            <pc:sldMk cId="3381854241" sldId="312"/>
            <ac:cxnSpMk id="72" creationId="{3B07CFD1-EA82-4149-3479-BECB1D531101}"/>
          </ac:cxnSpMkLst>
        </pc:cxnChg>
      </pc:sldChg>
      <pc:sldChg chg="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1979248999" sldId="313"/>
        </pc:sldMkLst>
        <pc:spChg chg="mod">
          <ac:chgData name="Carly Beal" userId="c034b3c2-ced1-4206-8bc1-906473cd3c35" providerId="ADAL" clId="{355FB976-206D-4474-82EF-CF624402F171}" dt="2023-11-27T21:09:30.037" v="2939" actId="14100"/>
          <ac:spMkLst>
            <pc:docMk/>
            <pc:sldMk cId="1979248999" sldId="313"/>
            <ac:spMk id="2" creationId="{4290571F-AD1A-CE73-1030-88ECF01471B6}"/>
          </ac:spMkLst>
        </pc:spChg>
        <pc:spChg chg="mod">
          <ac:chgData name="Carly Beal" userId="c034b3c2-ced1-4206-8bc1-906473cd3c35" providerId="ADAL" clId="{355FB976-206D-4474-82EF-CF624402F171}" dt="2023-11-27T21:11:18.905" v="3022" actId="1076"/>
          <ac:spMkLst>
            <pc:docMk/>
            <pc:sldMk cId="1979248999" sldId="313"/>
            <ac:spMk id="11" creationId="{47D61893-D1FA-AA3F-0AEF-086DF751D230}"/>
          </ac:spMkLst>
        </pc:spChg>
        <pc:graphicFrameChg chg="modGraphic">
          <ac:chgData name="Carly Beal" userId="c034b3c2-ced1-4206-8bc1-906473cd3c35" providerId="ADAL" clId="{355FB976-206D-4474-82EF-CF624402F171}" dt="2023-11-27T21:11:28.807" v="3032" actId="20577"/>
          <ac:graphicFrameMkLst>
            <pc:docMk/>
            <pc:sldMk cId="1979248999" sldId="313"/>
            <ac:graphicFrameMk id="7" creationId="{4B12E838-394C-6700-C7FE-0908E292B9C6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1:11:26.267" v="3029" actId="20577"/>
          <ac:graphicFrameMkLst>
            <pc:docMk/>
            <pc:sldMk cId="1979248999" sldId="313"/>
            <ac:graphicFrameMk id="10" creationId="{96BD8C76-C88B-63C8-797D-208E204B8371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1:11:31.845" v="3035" actId="20577"/>
          <ac:graphicFrameMkLst>
            <pc:docMk/>
            <pc:sldMk cId="1979248999" sldId="313"/>
            <ac:graphicFrameMk id="22" creationId="{741C7B34-7F07-C967-A689-A9CBE2964F02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1:11:57.114" v="3043" actId="20577"/>
          <ac:graphicFrameMkLst>
            <pc:docMk/>
            <pc:sldMk cId="1979248999" sldId="313"/>
            <ac:graphicFrameMk id="25" creationId="{107BC2ED-D2E6-BB6F-F2D8-FE322F07B126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1:12:03.038" v="3054" actId="20577"/>
          <ac:graphicFrameMkLst>
            <pc:docMk/>
            <pc:sldMk cId="1979248999" sldId="313"/>
            <ac:graphicFrameMk id="29" creationId="{24EBE127-8FBB-34EE-3438-A2DB63D1E2BF}"/>
          </ac:graphicFrameMkLst>
        </pc:graphicFrameChg>
      </pc:sldChg>
      <pc:sldChg chg="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391407821" sldId="314"/>
        </pc:sldMkLst>
        <pc:spChg chg="mod">
          <ac:chgData name="Carly Beal" userId="c034b3c2-ced1-4206-8bc1-906473cd3c35" providerId="ADAL" clId="{355FB976-206D-4474-82EF-CF624402F171}" dt="2023-11-27T21:12:53.293" v="3079" actId="20577"/>
          <ac:spMkLst>
            <pc:docMk/>
            <pc:sldMk cId="391407821" sldId="314"/>
            <ac:spMk id="16" creationId="{10590150-AD58-F992-854F-636E5112318F}"/>
          </ac:spMkLst>
        </pc:spChg>
        <pc:graphicFrameChg chg="modGraphic">
          <ac:chgData name="Carly Beal" userId="c034b3c2-ced1-4206-8bc1-906473cd3c35" providerId="ADAL" clId="{355FB976-206D-4474-82EF-CF624402F171}" dt="2023-11-27T21:12:41.439" v="3077" actId="20577"/>
          <ac:graphicFrameMkLst>
            <pc:docMk/>
            <pc:sldMk cId="391407821" sldId="314"/>
            <ac:graphicFrameMk id="13" creationId="{4A28DC95-98BF-B910-81A6-4A14D20A276A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1:12:22.133" v="3066" actId="20577"/>
          <ac:graphicFrameMkLst>
            <pc:docMk/>
            <pc:sldMk cId="391407821" sldId="314"/>
            <ac:graphicFrameMk id="42" creationId="{BB89C082-6D46-AA63-BC3F-CBC87D6E0181}"/>
          </ac:graphicFrameMkLst>
        </pc:graphicFrameChg>
      </pc:sldChg>
      <pc:sldChg chg="addSp delSp modSp add mod ord modTransition">
        <pc:chgData name="Carly Beal" userId="c034b3c2-ced1-4206-8bc1-906473cd3c35" providerId="ADAL" clId="{355FB976-206D-4474-82EF-CF624402F171}" dt="2023-11-28T03:52:49.096" v="5024"/>
        <pc:sldMkLst>
          <pc:docMk/>
          <pc:sldMk cId="3070437602" sldId="315"/>
        </pc:sldMkLst>
        <pc:spChg chg="mod">
          <ac:chgData name="Carly Beal" userId="c034b3c2-ced1-4206-8bc1-906473cd3c35" providerId="ADAL" clId="{355FB976-206D-4474-82EF-CF624402F171}" dt="2023-11-27T21:16:49.182" v="3087" actId="20577"/>
          <ac:spMkLst>
            <pc:docMk/>
            <pc:sldMk cId="3070437602" sldId="315"/>
            <ac:spMk id="9" creationId="{26FA7AAB-7043-FBDA-B4D8-381126048D46}"/>
          </ac:spMkLst>
        </pc:spChg>
        <pc:spChg chg="mod">
          <ac:chgData name="Carly Beal" userId="c034b3c2-ced1-4206-8bc1-906473cd3c35" providerId="ADAL" clId="{355FB976-206D-4474-82EF-CF624402F171}" dt="2023-11-27T21:16:45.399" v="3084" actId="20577"/>
          <ac:spMkLst>
            <pc:docMk/>
            <pc:sldMk cId="3070437602" sldId="315"/>
            <ac:spMk id="11" creationId="{47D61893-D1FA-AA3F-0AEF-086DF751D230}"/>
          </ac:spMkLst>
        </pc:spChg>
        <pc:spChg chg="mod">
          <ac:chgData name="Carly Beal" userId="c034b3c2-ced1-4206-8bc1-906473cd3c35" providerId="ADAL" clId="{355FB976-206D-4474-82EF-CF624402F171}" dt="2023-11-27T21:18:50.869" v="3131" actId="1076"/>
          <ac:spMkLst>
            <pc:docMk/>
            <pc:sldMk cId="3070437602" sldId="315"/>
            <ac:spMk id="16" creationId="{10590150-AD58-F992-854F-636E5112318F}"/>
          </ac:spMkLst>
        </pc:spChg>
        <pc:graphicFrameChg chg="modGraphic">
          <ac:chgData name="Carly Beal" userId="c034b3c2-ced1-4206-8bc1-906473cd3c35" providerId="ADAL" clId="{355FB976-206D-4474-82EF-CF624402F171}" dt="2023-11-27T21:18:03.509" v="3106" actId="20577"/>
          <ac:graphicFrameMkLst>
            <pc:docMk/>
            <pc:sldMk cId="3070437602" sldId="315"/>
            <ac:graphicFrameMk id="10" creationId="{96BD8C76-C88B-63C8-797D-208E204B8371}"/>
          </ac:graphicFrameMkLst>
        </pc:graphicFrameChg>
        <pc:graphicFrameChg chg="mod modGraphic">
          <ac:chgData name="Carly Beal" userId="c034b3c2-ced1-4206-8bc1-906473cd3c35" providerId="ADAL" clId="{355FB976-206D-4474-82EF-CF624402F171}" dt="2023-11-27T21:23:21.539" v="3184" actId="20577"/>
          <ac:graphicFrameMkLst>
            <pc:docMk/>
            <pc:sldMk cId="3070437602" sldId="315"/>
            <ac:graphicFrameMk id="13" creationId="{4A28DC95-98BF-B910-81A6-4A14D20A276A}"/>
          </ac:graphicFrameMkLst>
        </pc:graphicFrameChg>
        <pc:graphicFrameChg chg="mod modGraphic">
          <ac:chgData name="Carly Beal" userId="c034b3c2-ced1-4206-8bc1-906473cd3c35" providerId="ADAL" clId="{355FB976-206D-4474-82EF-CF624402F171}" dt="2023-11-27T21:23:03.695" v="3181" actId="20577"/>
          <ac:graphicFrameMkLst>
            <pc:docMk/>
            <pc:sldMk cId="3070437602" sldId="315"/>
            <ac:graphicFrameMk id="42" creationId="{BB89C082-6D46-AA63-BC3F-CBC87D6E0181}"/>
          </ac:graphicFrameMkLst>
        </pc:graphicFrameChg>
        <pc:cxnChg chg="add mod">
          <ac:chgData name="Carly Beal" userId="c034b3c2-ced1-4206-8bc1-906473cd3c35" providerId="ADAL" clId="{355FB976-206D-4474-82EF-CF624402F171}" dt="2023-11-27T21:19:55.181" v="3147" actId="14100"/>
          <ac:cxnSpMkLst>
            <pc:docMk/>
            <pc:sldMk cId="3070437602" sldId="315"/>
            <ac:cxnSpMk id="2" creationId="{1073966A-A669-1EB3-FD46-21C23BD8842F}"/>
          </ac:cxnSpMkLst>
        </pc:cxnChg>
        <pc:cxnChg chg="add mod">
          <ac:chgData name="Carly Beal" userId="c034b3c2-ced1-4206-8bc1-906473cd3c35" providerId="ADAL" clId="{355FB976-206D-4474-82EF-CF624402F171}" dt="2023-11-27T21:20:08.537" v="3150" actId="14100"/>
          <ac:cxnSpMkLst>
            <pc:docMk/>
            <pc:sldMk cId="3070437602" sldId="315"/>
            <ac:cxnSpMk id="18" creationId="{83998F85-4E59-2CFB-050A-EB5737617ADC}"/>
          </ac:cxnSpMkLst>
        </pc:cxnChg>
        <pc:cxnChg chg="del">
          <ac:chgData name="Carly Beal" userId="c034b3c2-ced1-4206-8bc1-906473cd3c35" providerId="ADAL" clId="{355FB976-206D-4474-82EF-CF624402F171}" dt="2023-11-27T21:19:00.640" v="3134" actId="478"/>
          <ac:cxnSpMkLst>
            <pc:docMk/>
            <pc:sldMk cId="3070437602" sldId="315"/>
            <ac:cxnSpMk id="21" creationId="{496D845D-A9F4-506A-F1FF-3F46EE44E06F}"/>
          </ac:cxnSpMkLst>
        </pc:cxnChg>
        <pc:cxnChg chg="add mod">
          <ac:chgData name="Carly Beal" userId="c034b3c2-ced1-4206-8bc1-906473cd3c35" providerId="ADAL" clId="{355FB976-206D-4474-82EF-CF624402F171}" dt="2023-11-27T21:20:16.743" v="3153" actId="14100"/>
          <ac:cxnSpMkLst>
            <pc:docMk/>
            <pc:sldMk cId="3070437602" sldId="315"/>
            <ac:cxnSpMk id="22" creationId="{DD34BB4C-C438-48DC-C5B2-387C08F4F990}"/>
          </ac:cxnSpMkLst>
        </pc:cxnChg>
        <pc:cxnChg chg="add mod">
          <ac:chgData name="Carly Beal" userId="c034b3c2-ced1-4206-8bc1-906473cd3c35" providerId="ADAL" clId="{355FB976-206D-4474-82EF-CF624402F171}" dt="2023-11-27T21:20:22.589" v="3156" actId="14100"/>
          <ac:cxnSpMkLst>
            <pc:docMk/>
            <pc:sldMk cId="3070437602" sldId="315"/>
            <ac:cxnSpMk id="25" creationId="{7779CB5B-C586-B76A-299A-D9FF79E3A4EC}"/>
          </ac:cxnSpMkLst>
        </pc:cxnChg>
        <pc:cxnChg chg="add mod">
          <ac:chgData name="Carly Beal" userId="c034b3c2-ced1-4206-8bc1-906473cd3c35" providerId="ADAL" clId="{355FB976-206D-4474-82EF-CF624402F171}" dt="2023-11-27T21:20:31.811" v="3159" actId="14100"/>
          <ac:cxnSpMkLst>
            <pc:docMk/>
            <pc:sldMk cId="3070437602" sldId="315"/>
            <ac:cxnSpMk id="28" creationId="{7C87FB2A-2B2D-2B45-AD27-05427D526859}"/>
          </ac:cxnSpMkLst>
        </pc:cxnChg>
        <pc:cxnChg chg="add mod">
          <ac:chgData name="Carly Beal" userId="c034b3c2-ced1-4206-8bc1-906473cd3c35" providerId="ADAL" clId="{355FB976-206D-4474-82EF-CF624402F171}" dt="2023-11-27T21:21:25.657" v="3168" actId="14100"/>
          <ac:cxnSpMkLst>
            <pc:docMk/>
            <pc:sldMk cId="3070437602" sldId="315"/>
            <ac:cxnSpMk id="31" creationId="{43CECE35-D73A-3832-1C8A-7B4ECE8E845A}"/>
          </ac:cxnSpMkLst>
        </pc:cxnChg>
        <pc:cxnChg chg="add mod">
          <ac:chgData name="Carly Beal" userId="c034b3c2-ced1-4206-8bc1-906473cd3c35" providerId="ADAL" clId="{355FB976-206D-4474-82EF-CF624402F171}" dt="2023-11-27T21:20:55.403" v="3165" actId="14100"/>
          <ac:cxnSpMkLst>
            <pc:docMk/>
            <pc:sldMk cId="3070437602" sldId="315"/>
            <ac:cxnSpMk id="34" creationId="{DBFE4CC9-4729-19C5-E1AC-6D449EEAE24F}"/>
          </ac:cxnSpMkLst>
        </pc:cxnChg>
        <pc:cxnChg chg="add mod">
          <ac:chgData name="Carly Beal" userId="c034b3c2-ced1-4206-8bc1-906473cd3c35" providerId="ADAL" clId="{355FB976-206D-4474-82EF-CF624402F171}" dt="2023-11-27T21:21:33.106" v="3170" actId="14100"/>
          <ac:cxnSpMkLst>
            <pc:docMk/>
            <pc:sldMk cId="3070437602" sldId="315"/>
            <ac:cxnSpMk id="37" creationId="{21033C9C-D4CB-0633-AD19-26B0F5BE5761}"/>
          </ac:cxnSpMkLst>
        </pc:cxnChg>
        <pc:cxnChg chg="add del mod">
          <ac:chgData name="Carly Beal" userId="c034b3c2-ced1-4206-8bc1-906473cd3c35" providerId="ADAL" clId="{355FB976-206D-4474-82EF-CF624402F171}" dt="2023-11-27T21:24:16.754" v="3186"/>
          <ac:cxnSpMkLst>
            <pc:docMk/>
            <pc:sldMk cId="3070437602" sldId="315"/>
            <ac:cxnSpMk id="43" creationId="{F6BBC39C-6631-ADD1-4CB8-8FDDBCD27745}"/>
          </ac:cxnSpMkLst>
        </pc:cxnChg>
        <pc:cxnChg chg="del">
          <ac:chgData name="Carly Beal" userId="c034b3c2-ced1-4206-8bc1-906473cd3c35" providerId="ADAL" clId="{355FB976-206D-4474-82EF-CF624402F171}" dt="2023-11-27T21:19:00.640" v="3134" actId="478"/>
          <ac:cxnSpMkLst>
            <pc:docMk/>
            <pc:sldMk cId="3070437602" sldId="315"/>
            <ac:cxnSpMk id="46" creationId="{B303DF32-8C78-F373-A946-DA59E37BFBE7}"/>
          </ac:cxnSpMkLst>
        </pc:cxnChg>
        <pc:cxnChg chg="del">
          <ac:chgData name="Carly Beal" userId="c034b3c2-ced1-4206-8bc1-906473cd3c35" providerId="ADAL" clId="{355FB976-206D-4474-82EF-CF624402F171}" dt="2023-11-27T21:19:00.640" v="3134" actId="478"/>
          <ac:cxnSpMkLst>
            <pc:docMk/>
            <pc:sldMk cId="3070437602" sldId="315"/>
            <ac:cxnSpMk id="51" creationId="{727F980B-C0C8-6D23-2B55-9A76468D6300}"/>
          </ac:cxnSpMkLst>
        </pc:cxnChg>
        <pc:cxnChg chg="del">
          <ac:chgData name="Carly Beal" userId="c034b3c2-ced1-4206-8bc1-906473cd3c35" providerId="ADAL" clId="{355FB976-206D-4474-82EF-CF624402F171}" dt="2023-11-27T21:19:00.640" v="3134" actId="478"/>
          <ac:cxnSpMkLst>
            <pc:docMk/>
            <pc:sldMk cId="3070437602" sldId="315"/>
            <ac:cxnSpMk id="55" creationId="{43EC87DA-A8FA-7C72-1AA9-9B8469399A3D}"/>
          </ac:cxnSpMkLst>
        </pc:cxnChg>
        <pc:cxnChg chg="del">
          <ac:chgData name="Carly Beal" userId="c034b3c2-ced1-4206-8bc1-906473cd3c35" providerId="ADAL" clId="{355FB976-206D-4474-82EF-CF624402F171}" dt="2023-11-27T21:19:00.640" v="3134" actId="478"/>
          <ac:cxnSpMkLst>
            <pc:docMk/>
            <pc:sldMk cId="3070437602" sldId="315"/>
            <ac:cxnSpMk id="58" creationId="{CFB030D6-79AB-B772-569E-948CF42C8387}"/>
          </ac:cxnSpMkLst>
        </pc:cxnChg>
        <pc:cxnChg chg="del">
          <ac:chgData name="Carly Beal" userId="c034b3c2-ced1-4206-8bc1-906473cd3c35" providerId="ADAL" clId="{355FB976-206D-4474-82EF-CF624402F171}" dt="2023-11-27T21:19:00.640" v="3134" actId="478"/>
          <ac:cxnSpMkLst>
            <pc:docMk/>
            <pc:sldMk cId="3070437602" sldId="315"/>
            <ac:cxnSpMk id="61" creationId="{2EC37A49-A0DA-A476-68D1-83610559C549}"/>
          </ac:cxnSpMkLst>
        </pc:cxnChg>
        <pc:cxnChg chg="del">
          <ac:chgData name="Carly Beal" userId="c034b3c2-ced1-4206-8bc1-906473cd3c35" providerId="ADAL" clId="{355FB976-206D-4474-82EF-CF624402F171}" dt="2023-11-27T21:19:00.640" v="3134" actId="478"/>
          <ac:cxnSpMkLst>
            <pc:docMk/>
            <pc:sldMk cId="3070437602" sldId="315"/>
            <ac:cxnSpMk id="69" creationId="{AD1F770E-3F2D-0A27-4722-C23D9F097909}"/>
          </ac:cxnSpMkLst>
        </pc:cxnChg>
        <pc:cxnChg chg="del">
          <ac:chgData name="Carly Beal" userId="c034b3c2-ced1-4206-8bc1-906473cd3c35" providerId="ADAL" clId="{355FB976-206D-4474-82EF-CF624402F171}" dt="2023-11-27T21:19:00.640" v="3134" actId="478"/>
          <ac:cxnSpMkLst>
            <pc:docMk/>
            <pc:sldMk cId="3070437602" sldId="315"/>
            <ac:cxnSpMk id="72" creationId="{3B07CFD1-EA82-4149-3479-BECB1D531101}"/>
          </ac:cxnSpMkLst>
        </pc:cxnChg>
      </pc:sldChg>
      <pc:sldChg chg="addSp delSp 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634180724" sldId="316"/>
        </pc:sldMkLst>
        <pc:spChg chg="add del mod">
          <ac:chgData name="Carly Beal" userId="c034b3c2-ced1-4206-8bc1-906473cd3c35" providerId="ADAL" clId="{355FB976-206D-4474-82EF-CF624402F171}" dt="2023-11-27T21:25:45.687" v="3189"/>
          <ac:spMkLst>
            <pc:docMk/>
            <pc:sldMk cId="634180724" sldId="316"/>
            <ac:spMk id="6" creationId="{8EB4518F-AC18-0451-26CB-4CF3B2C6DCB0}"/>
          </ac:spMkLst>
        </pc:spChg>
        <pc:spChg chg="del">
          <ac:chgData name="Carly Beal" userId="c034b3c2-ced1-4206-8bc1-906473cd3c35" providerId="ADAL" clId="{355FB976-206D-4474-82EF-CF624402F171}" dt="2023-11-27T21:26:55.087" v="3246" actId="478"/>
          <ac:spMkLst>
            <pc:docMk/>
            <pc:sldMk cId="634180724" sldId="316"/>
            <ac:spMk id="9" creationId="{26FA7AAB-7043-FBDA-B4D8-381126048D46}"/>
          </ac:spMkLst>
        </pc:spChg>
        <pc:spChg chg="mod">
          <ac:chgData name="Carly Beal" userId="c034b3c2-ced1-4206-8bc1-906473cd3c35" providerId="ADAL" clId="{355FB976-206D-4474-82EF-CF624402F171}" dt="2023-11-27T21:29:37.578" v="3315" actId="1076"/>
          <ac:spMkLst>
            <pc:docMk/>
            <pc:sldMk cId="634180724" sldId="316"/>
            <ac:spMk id="11" creationId="{47D61893-D1FA-AA3F-0AEF-086DF751D230}"/>
          </ac:spMkLst>
        </pc:spChg>
        <pc:spChg chg="mod">
          <ac:chgData name="Carly Beal" userId="c034b3c2-ced1-4206-8bc1-906473cd3c35" providerId="ADAL" clId="{355FB976-206D-4474-82EF-CF624402F171}" dt="2023-11-27T21:26:09.555" v="3231" actId="1076"/>
          <ac:spMkLst>
            <pc:docMk/>
            <pc:sldMk cId="634180724" sldId="316"/>
            <ac:spMk id="16" creationId="{10590150-AD58-F992-854F-636E5112318F}"/>
          </ac:spMkLst>
        </pc:spChg>
        <pc:spChg chg="add del mod">
          <ac:chgData name="Carly Beal" userId="c034b3c2-ced1-4206-8bc1-906473cd3c35" providerId="ADAL" clId="{355FB976-206D-4474-82EF-CF624402F171}" dt="2023-11-27T21:28:53.182" v="3298" actId="1076"/>
          <ac:spMkLst>
            <pc:docMk/>
            <pc:sldMk cId="634180724" sldId="316"/>
            <ac:spMk id="21" creationId="{AA7EDEB4-4960-2F71-6114-0A000753EA5F}"/>
          </ac:spMkLst>
        </pc:spChg>
        <pc:spChg chg="add del mod">
          <ac:chgData name="Carly Beal" userId="c034b3c2-ced1-4206-8bc1-906473cd3c35" providerId="ADAL" clId="{355FB976-206D-4474-82EF-CF624402F171}" dt="2023-11-27T21:29:04.503" v="3313" actId="1076"/>
          <ac:spMkLst>
            <pc:docMk/>
            <pc:sldMk cId="634180724" sldId="316"/>
            <ac:spMk id="23" creationId="{5A75B874-E794-B253-9F2F-5D57B816D596}"/>
          </ac:spMkLst>
        </pc:spChg>
        <pc:spChg chg="add del mod">
          <ac:chgData name="Carly Beal" userId="c034b3c2-ced1-4206-8bc1-906473cd3c35" providerId="ADAL" clId="{355FB976-206D-4474-82EF-CF624402F171}" dt="2023-11-27T21:28:17.769" v="3283"/>
          <ac:spMkLst>
            <pc:docMk/>
            <pc:sldMk cId="634180724" sldId="316"/>
            <ac:spMk id="26" creationId="{D1E5D123-C7B0-8FFE-7777-DE5D8C28C6D7}"/>
          </ac:spMkLst>
        </pc:spChg>
        <pc:spChg chg="add del mod">
          <ac:chgData name="Carly Beal" userId="c034b3c2-ced1-4206-8bc1-906473cd3c35" providerId="ADAL" clId="{355FB976-206D-4474-82EF-CF624402F171}" dt="2023-11-27T21:28:42.653" v="3294"/>
          <ac:spMkLst>
            <pc:docMk/>
            <pc:sldMk cId="634180724" sldId="316"/>
            <ac:spMk id="29" creationId="{E6EBDF06-475D-4A07-F9C2-76CE7FAE6AE6}"/>
          </ac:spMkLst>
        </pc:spChg>
        <pc:spChg chg="add del mod">
          <ac:chgData name="Carly Beal" userId="c034b3c2-ced1-4206-8bc1-906473cd3c35" providerId="ADAL" clId="{355FB976-206D-4474-82EF-CF624402F171}" dt="2023-11-27T21:30:04.833" v="3326"/>
          <ac:spMkLst>
            <pc:docMk/>
            <pc:sldMk cId="634180724" sldId="316"/>
            <ac:spMk id="32" creationId="{0660CDE6-0B4D-8412-5EF6-3C053118CC77}"/>
          </ac:spMkLst>
        </pc:spChg>
        <pc:spChg chg="add mod">
          <ac:chgData name="Carly Beal" userId="c034b3c2-ced1-4206-8bc1-906473cd3c35" providerId="ADAL" clId="{355FB976-206D-4474-82EF-CF624402F171}" dt="2023-11-27T21:30:54.424" v="3353" actId="1076"/>
          <ac:spMkLst>
            <pc:docMk/>
            <pc:sldMk cId="634180724" sldId="316"/>
            <ac:spMk id="36" creationId="{E134554A-EDE2-669F-D527-1F20F20D4F28}"/>
          </ac:spMkLst>
        </pc:spChg>
        <pc:spChg chg="add mod">
          <ac:chgData name="Carly Beal" userId="c034b3c2-ced1-4206-8bc1-906473cd3c35" providerId="ADAL" clId="{355FB976-206D-4474-82EF-CF624402F171}" dt="2023-11-27T21:31:48.621" v="3372" actId="1076"/>
          <ac:spMkLst>
            <pc:docMk/>
            <pc:sldMk cId="634180724" sldId="316"/>
            <ac:spMk id="39" creationId="{2C35C9E9-F476-4724-6D6E-497838DE4E95}"/>
          </ac:spMkLst>
        </pc:spChg>
        <pc:spChg chg="add del mod">
          <ac:chgData name="Carly Beal" userId="c034b3c2-ced1-4206-8bc1-906473cd3c35" providerId="ADAL" clId="{355FB976-206D-4474-82EF-CF624402F171}" dt="2023-11-27T21:33:31.801" v="3383"/>
          <ac:spMkLst>
            <pc:docMk/>
            <pc:sldMk cId="634180724" sldId="316"/>
            <ac:spMk id="41" creationId="{A833F1C1-C8E2-6E2A-DB05-AE21D3999ED5}"/>
          </ac:spMkLst>
        </pc:spChg>
        <pc:graphicFrameChg chg="add mod">
          <ac:chgData name="Carly Beal" userId="c034b3c2-ced1-4206-8bc1-906473cd3c35" providerId="ADAL" clId="{355FB976-206D-4474-82EF-CF624402F171}" dt="2023-11-27T21:26:43.349" v="3244" actId="1076"/>
          <ac:graphicFrameMkLst>
            <pc:docMk/>
            <pc:sldMk cId="634180724" sldId="316"/>
            <ac:graphicFrameMk id="7" creationId="{DC531D07-C53B-2155-AEE6-960C49954032}"/>
          </ac:graphicFrameMkLst>
        </pc:graphicFrameChg>
        <pc:graphicFrameChg chg="del">
          <ac:chgData name="Carly Beal" userId="c034b3c2-ced1-4206-8bc1-906473cd3c35" providerId="ADAL" clId="{355FB976-206D-4474-82EF-CF624402F171}" dt="2023-11-27T21:26:36.538" v="3241" actId="478"/>
          <ac:graphicFrameMkLst>
            <pc:docMk/>
            <pc:sldMk cId="634180724" sldId="316"/>
            <ac:graphicFrameMk id="10" creationId="{96BD8C76-C88B-63C8-797D-208E204B8371}"/>
          </ac:graphicFrameMkLst>
        </pc:graphicFrameChg>
        <pc:graphicFrameChg chg="del">
          <ac:chgData name="Carly Beal" userId="c034b3c2-ced1-4206-8bc1-906473cd3c35" providerId="ADAL" clId="{355FB976-206D-4474-82EF-CF624402F171}" dt="2023-11-27T21:26:52.967" v="3245" actId="478"/>
          <ac:graphicFrameMkLst>
            <pc:docMk/>
            <pc:sldMk cId="634180724" sldId="316"/>
            <ac:graphicFrameMk id="13" creationId="{4A28DC95-98BF-B910-81A6-4A14D20A276A}"/>
          </ac:graphicFrameMkLst>
        </pc:graphicFrameChg>
        <pc:graphicFrameChg chg="add del mod modGraphic">
          <ac:chgData name="Carly Beal" userId="c034b3c2-ced1-4206-8bc1-906473cd3c35" providerId="ADAL" clId="{355FB976-206D-4474-82EF-CF624402F171}" dt="2023-11-27T21:28:46.198" v="3295" actId="478"/>
          <ac:graphicFrameMkLst>
            <pc:docMk/>
            <pc:sldMk cId="634180724" sldId="316"/>
            <ac:graphicFrameMk id="19" creationId="{A07335EA-B3A1-90A9-4858-2BA25421BD98}"/>
          </ac:graphicFrameMkLst>
        </pc:graphicFrameChg>
        <pc:graphicFrameChg chg="add del mod modGraphic">
          <ac:chgData name="Carly Beal" userId="c034b3c2-ced1-4206-8bc1-906473cd3c35" providerId="ADAL" clId="{355FB976-206D-4474-82EF-CF624402F171}" dt="2023-11-27T21:29:01.207" v="3312" actId="20577"/>
          <ac:graphicFrameMkLst>
            <pc:docMk/>
            <pc:sldMk cId="634180724" sldId="316"/>
            <ac:graphicFrameMk id="20" creationId="{6CB4F770-E1EC-9A3B-E253-D6719EB67327}"/>
          </ac:graphicFrameMkLst>
        </pc:graphicFrameChg>
        <pc:graphicFrameChg chg="add del mod">
          <ac:chgData name="Carly Beal" userId="c034b3c2-ced1-4206-8bc1-906473cd3c35" providerId="ADAL" clId="{355FB976-206D-4474-82EF-CF624402F171}" dt="2023-11-27T21:28:17.769" v="3283"/>
          <ac:graphicFrameMkLst>
            <pc:docMk/>
            <pc:sldMk cId="634180724" sldId="316"/>
            <ac:graphicFrameMk id="24" creationId="{B9BCB226-5B02-8952-05D4-55F59977B9B0}"/>
          </ac:graphicFrameMkLst>
        </pc:graphicFrameChg>
        <pc:graphicFrameChg chg="add del mod">
          <ac:chgData name="Carly Beal" userId="c034b3c2-ced1-4206-8bc1-906473cd3c35" providerId="ADAL" clId="{355FB976-206D-4474-82EF-CF624402F171}" dt="2023-11-27T21:28:42.653" v="3294"/>
          <ac:graphicFrameMkLst>
            <pc:docMk/>
            <pc:sldMk cId="634180724" sldId="316"/>
            <ac:graphicFrameMk id="27" creationId="{5A6F7AC7-5932-4D26-59EF-FD4A577272DC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28:56.526" v="3305" actId="2161"/>
          <ac:graphicFrameMkLst>
            <pc:docMk/>
            <pc:sldMk cId="634180724" sldId="316"/>
            <ac:graphicFrameMk id="30" creationId="{CDCBDB6D-FDB8-39AA-993D-F763FA19DC99}"/>
          </ac:graphicFrameMkLst>
        </pc:graphicFrameChg>
        <pc:graphicFrameChg chg="add del mod modGraphic">
          <ac:chgData name="Carly Beal" userId="c034b3c2-ced1-4206-8bc1-906473cd3c35" providerId="ADAL" clId="{355FB976-206D-4474-82EF-CF624402F171}" dt="2023-11-27T21:30:04.833" v="3326"/>
          <ac:graphicFrameMkLst>
            <pc:docMk/>
            <pc:sldMk cId="634180724" sldId="316"/>
            <ac:graphicFrameMk id="33" creationId="{49929827-4FC3-CD26-05CE-AF7AAA94BAC1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30:44.651" v="3349" actId="1076"/>
          <ac:graphicFrameMkLst>
            <pc:docMk/>
            <pc:sldMk cId="634180724" sldId="316"/>
            <ac:graphicFrameMk id="35" creationId="{4F98AA87-AF90-FBA7-A894-18AF11757F32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32:39.479" v="3381" actId="20577"/>
          <ac:graphicFrameMkLst>
            <pc:docMk/>
            <pc:sldMk cId="634180724" sldId="316"/>
            <ac:graphicFrameMk id="38" creationId="{AE19033A-F278-AC11-4894-1D23751D0488}"/>
          </ac:graphicFrameMkLst>
        </pc:graphicFrameChg>
        <pc:graphicFrameChg chg="add del mod">
          <ac:chgData name="Carly Beal" userId="c034b3c2-ced1-4206-8bc1-906473cd3c35" providerId="ADAL" clId="{355FB976-206D-4474-82EF-CF624402F171}" dt="2023-11-27T21:33:31.801" v="3383"/>
          <ac:graphicFrameMkLst>
            <pc:docMk/>
            <pc:sldMk cId="634180724" sldId="316"/>
            <ac:graphicFrameMk id="40" creationId="{84A15870-5003-C309-30B4-7EC560126346}"/>
          </ac:graphicFrameMkLst>
        </pc:graphicFrameChg>
        <pc:graphicFrameChg chg="del">
          <ac:chgData name="Carly Beal" userId="c034b3c2-ced1-4206-8bc1-906473cd3c35" providerId="ADAL" clId="{355FB976-206D-4474-82EF-CF624402F171}" dt="2023-11-27T21:26:52.967" v="3245" actId="478"/>
          <ac:graphicFrameMkLst>
            <pc:docMk/>
            <pc:sldMk cId="634180724" sldId="316"/>
            <ac:graphicFrameMk id="42" creationId="{BB89C082-6D46-AA63-BC3F-CBC87D6E0181}"/>
          </ac:graphicFrameMkLst>
        </pc:graphicFrameChg>
        <pc:cxnChg chg="del">
          <ac:chgData name="Carly Beal" userId="c034b3c2-ced1-4206-8bc1-906473cd3c35" providerId="ADAL" clId="{355FB976-206D-4474-82EF-CF624402F171}" dt="2023-11-27T21:26:52.967" v="3245" actId="478"/>
          <ac:cxnSpMkLst>
            <pc:docMk/>
            <pc:sldMk cId="634180724" sldId="316"/>
            <ac:cxnSpMk id="2" creationId="{1073966A-A669-1EB3-FD46-21C23BD8842F}"/>
          </ac:cxnSpMkLst>
        </pc:cxnChg>
        <pc:cxnChg chg="del">
          <ac:chgData name="Carly Beal" userId="c034b3c2-ced1-4206-8bc1-906473cd3c35" providerId="ADAL" clId="{355FB976-206D-4474-82EF-CF624402F171}" dt="2023-11-27T21:26:52.967" v="3245" actId="478"/>
          <ac:cxnSpMkLst>
            <pc:docMk/>
            <pc:sldMk cId="634180724" sldId="316"/>
            <ac:cxnSpMk id="18" creationId="{83998F85-4E59-2CFB-050A-EB5737617ADC}"/>
          </ac:cxnSpMkLst>
        </pc:cxnChg>
        <pc:cxnChg chg="del">
          <ac:chgData name="Carly Beal" userId="c034b3c2-ced1-4206-8bc1-906473cd3c35" providerId="ADAL" clId="{355FB976-206D-4474-82EF-CF624402F171}" dt="2023-11-27T21:26:52.967" v="3245" actId="478"/>
          <ac:cxnSpMkLst>
            <pc:docMk/>
            <pc:sldMk cId="634180724" sldId="316"/>
            <ac:cxnSpMk id="22" creationId="{DD34BB4C-C438-48DC-C5B2-387C08F4F990}"/>
          </ac:cxnSpMkLst>
        </pc:cxnChg>
        <pc:cxnChg chg="del">
          <ac:chgData name="Carly Beal" userId="c034b3c2-ced1-4206-8bc1-906473cd3c35" providerId="ADAL" clId="{355FB976-206D-4474-82EF-CF624402F171}" dt="2023-11-27T21:26:52.967" v="3245" actId="478"/>
          <ac:cxnSpMkLst>
            <pc:docMk/>
            <pc:sldMk cId="634180724" sldId="316"/>
            <ac:cxnSpMk id="25" creationId="{7779CB5B-C586-B76A-299A-D9FF79E3A4EC}"/>
          </ac:cxnSpMkLst>
        </pc:cxnChg>
        <pc:cxnChg chg="del">
          <ac:chgData name="Carly Beal" userId="c034b3c2-ced1-4206-8bc1-906473cd3c35" providerId="ADAL" clId="{355FB976-206D-4474-82EF-CF624402F171}" dt="2023-11-27T21:26:52.967" v="3245" actId="478"/>
          <ac:cxnSpMkLst>
            <pc:docMk/>
            <pc:sldMk cId="634180724" sldId="316"/>
            <ac:cxnSpMk id="28" creationId="{7C87FB2A-2B2D-2B45-AD27-05427D526859}"/>
          </ac:cxnSpMkLst>
        </pc:cxnChg>
        <pc:cxnChg chg="del">
          <ac:chgData name="Carly Beal" userId="c034b3c2-ced1-4206-8bc1-906473cd3c35" providerId="ADAL" clId="{355FB976-206D-4474-82EF-CF624402F171}" dt="2023-11-27T21:26:52.967" v="3245" actId="478"/>
          <ac:cxnSpMkLst>
            <pc:docMk/>
            <pc:sldMk cId="634180724" sldId="316"/>
            <ac:cxnSpMk id="31" creationId="{43CECE35-D73A-3832-1C8A-7B4ECE8E845A}"/>
          </ac:cxnSpMkLst>
        </pc:cxnChg>
        <pc:cxnChg chg="del">
          <ac:chgData name="Carly Beal" userId="c034b3c2-ced1-4206-8bc1-906473cd3c35" providerId="ADAL" clId="{355FB976-206D-4474-82EF-CF624402F171}" dt="2023-11-27T21:26:52.967" v="3245" actId="478"/>
          <ac:cxnSpMkLst>
            <pc:docMk/>
            <pc:sldMk cId="634180724" sldId="316"/>
            <ac:cxnSpMk id="34" creationId="{DBFE4CC9-4729-19C5-E1AC-6D449EEAE24F}"/>
          </ac:cxnSpMkLst>
        </pc:cxnChg>
        <pc:cxnChg chg="del">
          <ac:chgData name="Carly Beal" userId="c034b3c2-ced1-4206-8bc1-906473cd3c35" providerId="ADAL" clId="{355FB976-206D-4474-82EF-CF624402F171}" dt="2023-11-27T21:26:52.967" v="3245" actId="478"/>
          <ac:cxnSpMkLst>
            <pc:docMk/>
            <pc:sldMk cId="634180724" sldId="316"/>
            <ac:cxnSpMk id="37" creationId="{21033C9C-D4CB-0633-AD19-26B0F5BE5761}"/>
          </ac:cxnSpMkLst>
        </pc:cxnChg>
      </pc:sldChg>
      <pc:sldChg chg="addSp delSp 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4292780581" sldId="317"/>
        </pc:sldMkLst>
        <pc:spChg chg="add mod">
          <ac:chgData name="Carly Beal" userId="c034b3c2-ced1-4206-8bc1-906473cd3c35" providerId="ADAL" clId="{355FB976-206D-4474-82EF-CF624402F171}" dt="2023-11-27T21:35:12.878" v="3436" actId="1076"/>
          <ac:spMkLst>
            <pc:docMk/>
            <pc:sldMk cId="4292780581" sldId="317"/>
            <ac:spMk id="6" creationId="{408B0318-CEC6-5C4C-93A2-F1E93611380C}"/>
          </ac:spMkLst>
        </pc:spChg>
        <pc:spChg chg="mod">
          <ac:chgData name="Carly Beal" userId="c034b3c2-ced1-4206-8bc1-906473cd3c35" providerId="ADAL" clId="{355FB976-206D-4474-82EF-CF624402F171}" dt="2023-11-27T21:34:55.363" v="3434" actId="20577"/>
          <ac:spMkLst>
            <pc:docMk/>
            <pc:sldMk cId="4292780581" sldId="317"/>
            <ac:spMk id="11" creationId="{47D61893-D1FA-AA3F-0AEF-086DF751D230}"/>
          </ac:spMkLst>
        </pc:spChg>
        <pc:spChg chg="add mod">
          <ac:chgData name="Carly Beal" userId="c034b3c2-ced1-4206-8bc1-906473cd3c35" providerId="ADAL" clId="{355FB976-206D-4474-82EF-CF624402F171}" dt="2023-11-27T21:35:39.907" v="3442" actId="1076"/>
          <ac:spMkLst>
            <pc:docMk/>
            <pc:sldMk cId="4292780581" sldId="317"/>
            <ac:spMk id="13" creationId="{58BB5BBB-56F9-F179-18B7-768C51BEA003}"/>
          </ac:spMkLst>
        </pc:spChg>
        <pc:spChg chg="del mod">
          <ac:chgData name="Carly Beal" userId="c034b3c2-ced1-4206-8bc1-906473cd3c35" providerId="ADAL" clId="{355FB976-206D-4474-82EF-CF624402F171}" dt="2023-11-27T21:33:39.687" v="3386" actId="478"/>
          <ac:spMkLst>
            <pc:docMk/>
            <pc:sldMk cId="4292780581" sldId="317"/>
            <ac:spMk id="16" creationId="{10590150-AD58-F992-854F-636E5112318F}"/>
          </ac:spMkLst>
        </pc:spChg>
        <pc:spChg chg="add mod">
          <ac:chgData name="Carly Beal" userId="c034b3c2-ced1-4206-8bc1-906473cd3c35" providerId="ADAL" clId="{355FB976-206D-4474-82EF-CF624402F171}" dt="2023-11-27T21:37:15.289" v="3479" actId="1076"/>
          <ac:spMkLst>
            <pc:docMk/>
            <pc:sldMk cId="4292780581" sldId="317"/>
            <ac:spMk id="19" creationId="{208EA88D-AB07-1DC9-8D90-32D4B57E24AF}"/>
          </ac:spMkLst>
        </pc:spChg>
        <pc:spChg chg="del">
          <ac:chgData name="Carly Beal" userId="c034b3c2-ced1-4206-8bc1-906473cd3c35" providerId="ADAL" clId="{355FB976-206D-4474-82EF-CF624402F171}" dt="2023-11-27T21:33:42.232" v="3387" actId="478"/>
          <ac:spMkLst>
            <pc:docMk/>
            <pc:sldMk cId="4292780581" sldId="317"/>
            <ac:spMk id="21" creationId="{AA7EDEB4-4960-2F71-6114-0A000753EA5F}"/>
          </ac:spMkLst>
        </pc:spChg>
        <pc:spChg chg="del">
          <ac:chgData name="Carly Beal" userId="c034b3c2-ced1-4206-8bc1-906473cd3c35" providerId="ADAL" clId="{355FB976-206D-4474-82EF-CF624402F171}" dt="2023-11-27T21:33:42.232" v="3387" actId="478"/>
          <ac:spMkLst>
            <pc:docMk/>
            <pc:sldMk cId="4292780581" sldId="317"/>
            <ac:spMk id="23" creationId="{5A75B874-E794-B253-9F2F-5D57B816D596}"/>
          </ac:spMkLst>
        </pc:spChg>
        <pc:spChg chg="add mod">
          <ac:chgData name="Carly Beal" userId="c034b3c2-ced1-4206-8bc1-906473cd3c35" providerId="ADAL" clId="{355FB976-206D-4474-82EF-CF624402F171}" dt="2023-11-27T21:38:11.172" v="3491" actId="1076"/>
          <ac:spMkLst>
            <pc:docMk/>
            <pc:sldMk cId="4292780581" sldId="317"/>
            <ac:spMk id="26" creationId="{AED97DCD-229A-F525-0262-4CA52545229A}"/>
          </ac:spMkLst>
        </pc:spChg>
        <pc:spChg chg="add mod">
          <ac:chgData name="Carly Beal" userId="c034b3c2-ced1-4206-8bc1-906473cd3c35" providerId="ADAL" clId="{355FB976-206D-4474-82EF-CF624402F171}" dt="2023-11-27T21:37:32.898" v="3481" actId="1076"/>
          <ac:spMkLst>
            <pc:docMk/>
            <pc:sldMk cId="4292780581" sldId="317"/>
            <ac:spMk id="27" creationId="{AA29056A-FC5B-9952-D391-147BAB9BD169}"/>
          </ac:spMkLst>
        </pc:spChg>
        <pc:spChg chg="add del mod">
          <ac:chgData name="Carly Beal" userId="c034b3c2-ced1-4206-8bc1-906473cd3c35" providerId="ADAL" clId="{355FB976-206D-4474-82EF-CF624402F171}" dt="2023-11-27T21:38:55.847" v="3507"/>
          <ac:spMkLst>
            <pc:docMk/>
            <pc:sldMk cId="4292780581" sldId="317"/>
            <ac:spMk id="31" creationId="{FB629CC7-0F12-988A-8D04-EDD4EAB8AD91}"/>
          </ac:spMkLst>
        </pc:spChg>
        <pc:spChg chg="add del mod">
          <ac:chgData name="Carly Beal" userId="c034b3c2-ced1-4206-8bc1-906473cd3c35" providerId="ADAL" clId="{355FB976-206D-4474-82EF-CF624402F171}" dt="2023-11-27T21:38:55.847" v="3507"/>
          <ac:spMkLst>
            <pc:docMk/>
            <pc:sldMk cId="4292780581" sldId="317"/>
            <ac:spMk id="32" creationId="{E5666168-F6BF-2F3B-0FC1-2ED0BF754AF8}"/>
          </ac:spMkLst>
        </pc:spChg>
        <pc:spChg chg="del">
          <ac:chgData name="Carly Beal" userId="c034b3c2-ced1-4206-8bc1-906473cd3c35" providerId="ADAL" clId="{355FB976-206D-4474-82EF-CF624402F171}" dt="2023-11-27T21:33:42.232" v="3387" actId="478"/>
          <ac:spMkLst>
            <pc:docMk/>
            <pc:sldMk cId="4292780581" sldId="317"/>
            <ac:spMk id="36" creationId="{E134554A-EDE2-669F-D527-1F20F20D4F28}"/>
          </ac:spMkLst>
        </pc:spChg>
        <pc:spChg chg="del">
          <ac:chgData name="Carly Beal" userId="c034b3c2-ced1-4206-8bc1-906473cd3c35" providerId="ADAL" clId="{355FB976-206D-4474-82EF-CF624402F171}" dt="2023-11-27T21:33:42.232" v="3387" actId="478"/>
          <ac:spMkLst>
            <pc:docMk/>
            <pc:sldMk cId="4292780581" sldId="317"/>
            <ac:spMk id="39" creationId="{2C35C9E9-F476-4724-6D6E-497838DE4E95}"/>
          </ac:spMkLst>
        </pc:spChg>
        <pc:graphicFrameChg chg="add mod">
          <ac:chgData name="Carly Beal" userId="c034b3c2-ced1-4206-8bc1-906473cd3c35" providerId="ADAL" clId="{355FB976-206D-4474-82EF-CF624402F171}" dt="2023-11-27T21:35:12.878" v="3436" actId="1076"/>
          <ac:graphicFrameMkLst>
            <pc:docMk/>
            <pc:sldMk cId="4292780581" sldId="317"/>
            <ac:graphicFrameMk id="2" creationId="{6A3B3008-5966-47B9-8899-4EE8178C95F5}"/>
          </ac:graphicFrameMkLst>
        </pc:graphicFrameChg>
        <pc:graphicFrameChg chg="del">
          <ac:chgData name="Carly Beal" userId="c034b3c2-ced1-4206-8bc1-906473cd3c35" providerId="ADAL" clId="{355FB976-206D-4474-82EF-CF624402F171}" dt="2023-11-27T21:33:42.232" v="3387" actId="478"/>
          <ac:graphicFrameMkLst>
            <pc:docMk/>
            <pc:sldMk cId="4292780581" sldId="317"/>
            <ac:graphicFrameMk id="7" creationId="{DC531D07-C53B-2155-AEE6-960C49954032}"/>
          </ac:graphicFrameMkLst>
        </pc:graphicFrameChg>
        <pc:graphicFrameChg chg="add del mod">
          <ac:chgData name="Carly Beal" userId="c034b3c2-ced1-4206-8bc1-906473cd3c35" providerId="ADAL" clId="{355FB976-206D-4474-82EF-CF624402F171}" dt="2023-11-27T21:35:26.703" v="3438"/>
          <ac:graphicFrameMkLst>
            <pc:docMk/>
            <pc:sldMk cId="4292780581" sldId="317"/>
            <ac:graphicFrameMk id="9" creationId="{3DB298E9-DDC6-0807-6CFF-56E765A563ED}"/>
          </ac:graphicFrameMkLst>
        </pc:graphicFrameChg>
        <pc:graphicFrameChg chg="add mod">
          <ac:chgData name="Carly Beal" userId="c034b3c2-ced1-4206-8bc1-906473cd3c35" providerId="ADAL" clId="{355FB976-206D-4474-82EF-CF624402F171}" dt="2023-11-27T21:35:34.245" v="3440" actId="1076"/>
          <ac:graphicFrameMkLst>
            <pc:docMk/>
            <pc:sldMk cId="4292780581" sldId="317"/>
            <ac:graphicFrameMk id="10" creationId="{08D3BC11-F4CD-03F9-1576-CF1ADC631D85}"/>
          </ac:graphicFrameMkLst>
        </pc:graphicFrameChg>
        <pc:graphicFrameChg chg="del">
          <ac:chgData name="Carly Beal" userId="c034b3c2-ced1-4206-8bc1-906473cd3c35" providerId="ADAL" clId="{355FB976-206D-4474-82EF-CF624402F171}" dt="2023-11-27T21:33:42.232" v="3387" actId="478"/>
          <ac:graphicFrameMkLst>
            <pc:docMk/>
            <pc:sldMk cId="4292780581" sldId="317"/>
            <ac:graphicFrameMk id="20" creationId="{6CB4F770-E1EC-9A3B-E253-D6719EB67327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37:12.375" v="3478" actId="1076"/>
          <ac:graphicFrameMkLst>
            <pc:docMk/>
            <pc:sldMk cId="4292780581" sldId="317"/>
            <ac:graphicFrameMk id="22" creationId="{B5EA88FD-111D-A243-49F6-1A49A337EF8D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38:15.665" v="3498" actId="2161"/>
          <ac:graphicFrameMkLst>
            <pc:docMk/>
            <pc:sldMk cId="4292780581" sldId="317"/>
            <ac:graphicFrameMk id="24" creationId="{8BFEA059-F26A-C77A-27AA-8C5C8ABA4031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38:24.700" v="3505" actId="1076"/>
          <ac:graphicFrameMkLst>
            <pc:docMk/>
            <pc:sldMk cId="4292780581" sldId="317"/>
            <ac:graphicFrameMk id="25" creationId="{1511CC0D-0957-A31E-AF7F-44EA2A2B3B4B}"/>
          </ac:graphicFrameMkLst>
        </pc:graphicFrameChg>
        <pc:graphicFrameChg chg="add del mod">
          <ac:chgData name="Carly Beal" userId="c034b3c2-ced1-4206-8bc1-906473cd3c35" providerId="ADAL" clId="{355FB976-206D-4474-82EF-CF624402F171}" dt="2023-11-27T21:38:55.847" v="3507"/>
          <ac:graphicFrameMkLst>
            <pc:docMk/>
            <pc:sldMk cId="4292780581" sldId="317"/>
            <ac:graphicFrameMk id="28" creationId="{BEAD977D-E069-AF76-7BCC-2562CCCD50E6}"/>
          </ac:graphicFrameMkLst>
        </pc:graphicFrameChg>
        <pc:graphicFrameChg chg="add del mod">
          <ac:chgData name="Carly Beal" userId="c034b3c2-ced1-4206-8bc1-906473cd3c35" providerId="ADAL" clId="{355FB976-206D-4474-82EF-CF624402F171}" dt="2023-11-27T21:38:55.847" v="3507"/>
          <ac:graphicFrameMkLst>
            <pc:docMk/>
            <pc:sldMk cId="4292780581" sldId="317"/>
            <ac:graphicFrameMk id="29" creationId="{98FB12C6-2C42-4C98-C168-CE745FC38828}"/>
          </ac:graphicFrameMkLst>
        </pc:graphicFrameChg>
        <pc:graphicFrameChg chg="del">
          <ac:chgData name="Carly Beal" userId="c034b3c2-ced1-4206-8bc1-906473cd3c35" providerId="ADAL" clId="{355FB976-206D-4474-82EF-CF624402F171}" dt="2023-11-27T21:33:42.232" v="3387" actId="478"/>
          <ac:graphicFrameMkLst>
            <pc:docMk/>
            <pc:sldMk cId="4292780581" sldId="317"/>
            <ac:graphicFrameMk id="30" creationId="{CDCBDB6D-FDB8-39AA-993D-F763FA19DC99}"/>
          </ac:graphicFrameMkLst>
        </pc:graphicFrameChg>
        <pc:graphicFrameChg chg="del">
          <ac:chgData name="Carly Beal" userId="c034b3c2-ced1-4206-8bc1-906473cd3c35" providerId="ADAL" clId="{355FB976-206D-4474-82EF-CF624402F171}" dt="2023-11-27T21:33:42.232" v="3387" actId="478"/>
          <ac:graphicFrameMkLst>
            <pc:docMk/>
            <pc:sldMk cId="4292780581" sldId="317"/>
            <ac:graphicFrameMk id="35" creationId="{4F98AA87-AF90-FBA7-A894-18AF11757F32}"/>
          </ac:graphicFrameMkLst>
        </pc:graphicFrameChg>
        <pc:graphicFrameChg chg="del">
          <ac:chgData name="Carly Beal" userId="c034b3c2-ced1-4206-8bc1-906473cd3c35" providerId="ADAL" clId="{355FB976-206D-4474-82EF-CF624402F171}" dt="2023-11-27T21:33:42.232" v="3387" actId="478"/>
          <ac:graphicFrameMkLst>
            <pc:docMk/>
            <pc:sldMk cId="4292780581" sldId="317"/>
            <ac:graphicFrameMk id="38" creationId="{AE19033A-F278-AC11-4894-1D23751D0488}"/>
          </ac:graphicFrameMkLst>
        </pc:graphicFrameChg>
      </pc:sldChg>
      <pc:sldChg chg="addSp delSp 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901183414" sldId="318"/>
        </pc:sldMkLst>
        <pc:spChg chg="del">
          <ac:chgData name="Carly Beal" userId="c034b3c2-ced1-4206-8bc1-906473cd3c35" providerId="ADAL" clId="{355FB976-206D-4474-82EF-CF624402F171}" dt="2023-11-27T21:39:14.818" v="3509" actId="478"/>
          <ac:spMkLst>
            <pc:docMk/>
            <pc:sldMk cId="901183414" sldId="318"/>
            <ac:spMk id="6" creationId="{408B0318-CEC6-5C4C-93A2-F1E93611380C}"/>
          </ac:spMkLst>
        </pc:spChg>
        <pc:spChg chg="add mod">
          <ac:chgData name="Carly Beal" userId="c034b3c2-ced1-4206-8bc1-906473cd3c35" providerId="ADAL" clId="{355FB976-206D-4474-82EF-CF624402F171}" dt="2023-11-27T21:46:14.940" v="3651" actId="1076"/>
          <ac:spMkLst>
            <pc:docMk/>
            <pc:sldMk cId="901183414" sldId="318"/>
            <ac:spMk id="9" creationId="{AF4444BD-543E-20C4-1634-B24A376E8ACC}"/>
          </ac:spMkLst>
        </pc:spChg>
        <pc:spChg chg="del">
          <ac:chgData name="Carly Beal" userId="c034b3c2-ced1-4206-8bc1-906473cd3c35" providerId="ADAL" clId="{355FB976-206D-4474-82EF-CF624402F171}" dt="2023-11-27T21:39:14.818" v="3509" actId="478"/>
          <ac:spMkLst>
            <pc:docMk/>
            <pc:sldMk cId="901183414" sldId="318"/>
            <ac:spMk id="11" creationId="{47D61893-D1FA-AA3F-0AEF-086DF751D230}"/>
          </ac:spMkLst>
        </pc:spChg>
        <pc:spChg chg="del">
          <ac:chgData name="Carly Beal" userId="c034b3c2-ced1-4206-8bc1-906473cd3c35" providerId="ADAL" clId="{355FB976-206D-4474-82EF-CF624402F171}" dt="2023-11-27T21:39:14.818" v="3509" actId="478"/>
          <ac:spMkLst>
            <pc:docMk/>
            <pc:sldMk cId="901183414" sldId="318"/>
            <ac:spMk id="13" creationId="{58BB5BBB-56F9-F179-18B7-768C51BEA003}"/>
          </ac:spMkLst>
        </pc:spChg>
        <pc:spChg chg="add mod">
          <ac:chgData name="Carly Beal" userId="c034b3c2-ced1-4206-8bc1-906473cd3c35" providerId="ADAL" clId="{355FB976-206D-4474-82EF-CF624402F171}" dt="2023-11-27T21:46:09.774" v="3650" actId="1076"/>
          <ac:spMkLst>
            <pc:docMk/>
            <pc:sldMk cId="901183414" sldId="318"/>
            <ac:spMk id="18" creationId="{DB2EA670-FA7A-C803-3BCE-ABCB12EFC2B2}"/>
          </ac:spMkLst>
        </pc:spChg>
        <pc:spChg chg="del">
          <ac:chgData name="Carly Beal" userId="c034b3c2-ced1-4206-8bc1-906473cd3c35" providerId="ADAL" clId="{355FB976-206D-4474-82EF-CF624402F171}" dt="2023-11-27T21:39:14.818" v="3509" actId="478"/>
          <ac:spMkLst>
            <pc:docMk/>
            <pc:sldMk cId="901183414" sldId="318"/>
            <ac:spMk id="19" creationId="{208EA88D-AB07-1DC9-8D90-32D4B57E24AF}"/>
          </ac:spMkLst>
        </pc:spChg>
        <pc:spChg chg="add mod">
          <ac:chgData name="Carly Beal" userId="c034b3c2-ced1-4206-8bc1-906473cd3c35" providerId="ADAL" clId="{355FB976-206D-4474-82EF-CF624402F171}" dt="2023-11-27T21:46:24.316" v="3653" actId="1076"/>
          <ac:spMkLst>
            <pc:docMk/>
            <pc:sldMk cId="901183414" sldId="318"/>
            <ac:spMk id="21" creationId="{2F66F9E4-DD69-5DA6-2279-099FFF97B47B}"/>
          </ac:spMkLst>
        </pc:spChg>
        <pc:spChg chg="del">
          <ac:chgData name="Carly Beal" userId="c034b3c2-ced1-4206-8bc1-906473cd3c35" providerId="ADAL" clId="{355FB976-206D-4474-82EF-CF624402F171}" dt="2023-11-27T21:39:14.818" v="3509" actId="478"/>
          <ac:spMkLst>
            <pc:docMk/>
            <pc:sldMk cId="901183414" sldId="318"/>
            <ac:spMk id="26" creationId="{AED97DCD-229A-F525-0262-4CA52545229A}"/>
          </ac:spMkLst>
        </pc:spChg>
        <pc:spChg chg="del">
          <ac:chgData name="Carly Beal" userId="c034b3c2-ced1-4206-8bc1-906473cd3c35" providerId="ADAL" clId="{355FB976-206D-4474-82EF-CF624402F171}" dt="2023-11-27T21:39:14.818" v="3509" actId="478"/>
          <ac:spMkLst>
            <pc:docMk/>
            <pc:sldMk cId="901183414" sldId="318"/>
            <ac:spMk id="27" creationId="{AA29056A-FC5B-9952-D391-147BAB9BD169}"/>
          </ac:spMkLst>
        </pc:spChg>
        <pc:spChg chg="add del mod">
          <ac:chgData name="Carly Beal" userId="c034b3c2-ced1-4206-8bc1-906473cd3c35" providerId="ADAL" clId="{355FB976-206D-4474-82EF-CF624402F171}" dt="2023-11-27T21:43:05.994" v="3584" actId="478"/>
          <ac:spMkLst>
            <pc:docMk/>
            <pc:sldMk cId="901183414" sldId="318"/>
            <ac:spMk id="28" creationId="{959A6EBF-2E0A-EDE8-75CB-4CD70D401011}"/>
          </ac:spMkLst>
        </pc:spChg>
        <pc:spChg chg="add mod">
          <ac:chgData name="Carly Beal" userId="c034b3c2-ced1-4206-8bc1-906473cd3c35" providerId="ADAL" clId="{355FB976-206D-4474-82EF-CF624402F171}" dt="2023-11-27T21:46:17.602" v="3652" actId="1076"/>
          <ac:spMkLst>
            <pc:docMk/>
            <pc:sldMk cId="901183414" sldId="318"/>
            <ac:spMk id="29" creationId="{A3EEC376-6BA1-590F-C2C1-7A4ED888E3FB}"/>
          </ac:spMkLst>
        </pc:spChg>
        <pc:spChg chg="add mod">
          <ac:chgData name="Carly Beal" userId="c034b3c2-ced1-4206-8bc1-906473cd3c35" providerId="ADAL" clId="{355FB976-206D-4474-82EF-CF624402F171}" dt="2023-11-27T21:49:03.837" v="3719" actId="1076"/>
          <ac:spMkLst>
            <pc:docMk/>
            <pc:sldMk cId="901183414" sldId="318"/>
            <ac:spMk id="31" creationId="{A0C13D5A-4FF1-B8A6-2067-B0B7368C3E39}"/>
          </ac:spMkLst>
        </pc:spChg>
        <pc:spChg chg="add del mod">
          <ac:chgData name="Carly Beal" userId="c034b3c2-ced1-4206-8bc1-906473cd3c35" providerId="ADAL" clId="{355FB976-206D-4474-82EF-CF624402F171}" dt="2023-11-27T21:48:08.110" v="3699"/>
          <ac:spMkLst>
            <pc:docMk/>
            <pc:sldMk cId="901183414" sldId="318"/>
            <ac:spMk id="33" creationId="{EDCC0581-1C4C-7E17-099E-5F4E96EA508B}"/>
          </ac:spMkLst>
        </pc:spChg>
        <pc:spChg chg="add mod">
          <ac:chgData name="Carly Beal" userId="c034b3c2-ced1-4206-8bc1-906473cd3c35" providerId="ADAL" clId="{355FB976-206D-4474-82EF-CF624402F171}" dt="2023-11-27T21:49:06.987" v="3720" actId="1076"/>
          <ac:spMkLst>
            <pc:docMk/>
            <pc:sldMk cId="901183414" sldId="318"/>
            <ac:spMk id="35" creationId="{D0F0FC4A-94FD-5674-816E-98FDA43849E2}"/>
          </ac:spMkLst>
        </pc:spChg>
        <pc:spChg chg="add mod">
          <ac:chgData name="Carly Beal" userId="c034b3c2-ced1-4206-8bc1-906473cd3c35" providerId="ADAL" clId="{355FB976-206D-4474-82EF-CF624402F171}" dt="2023-11-27T21:49:16.323" v="3725" actId="20577"/>
          <ac:spMkLst>
            <pc:docMk/>
            <pc:sldMk cId="901183414" sldId="318"/>
            <ac:spMk id="37" creationId="{0194B9D9-6EDA-BD2D-35C1-420CC95BDD10}"/>
          </ac:spMkLst>
        </pc:spChg>
        <pc:spChg chg="add mod">
          <ac:chgData name="Carly Beal" userId="c034b3c2-ced1-4206-8bc1-906473cd3c35" providerId="ADAL" clId="{355FB976-206D-4474-82EF-CF624402F171}" dt="2023-11-27T21:50:13.839" v="3742" actId="14100"/>
          <ac:spMkLst>
            <pc:docMk/>
            <pc:sldMk cId="901183414" sldId="318"/>
            <ac:spMk id="39" creationId="{03FD41D1-5514-8E61-F227-EC97EB972AFC}"/>
          </ac:spMkLst>
        </pc:spChg>
        <pc:spChg chg="add mod">
          <ac:chgData name="Carly Beal" userId="c034b3c2-ced1-4206-8bc1-906473cd3c35" providerId="ADAL" clId="{355FB976-206D-4474-82EF-CF624402F171}" dt="2023-11-27T21:50:07.663" v="3735" actId="1076"/>
          <ac:spMkLst>
            <pc:docMk/>
            <pc:sldMk cId="901183414" sldId="318"/>
            <ac:spMk id="41" creationId="{5214886F-6BE0-F556-5E8B-540F2370AC1A}"/>
          </ac:spMkLst>
        </pc:spChg>
        <pc:spChg chg="add mod">
          <ac:chgData name="Carly Beal" userId="c034b3c2-ced1-4206-8bc1-906473cd3c35" providerId="ADAL" clId="{355FB976-206D-4474-82EF-CF624402F171}" dt="2023-11-27T21:50:07.663" v="3735" actId="1076"/>
          <ac:spMkLst>
            <pc:docMk/>
            <pc:sldMk cId="901183414" sldId="318"/>
            <ac:spMk id="43" creationId="{CBA21009-C018-F637-ECBE-90D5C5E9D9D1}"/>
          </ac:spMkLst>
        </pc:spChg>
        <pc:spChg chg="add mod">
          <ac:chgData name="Carly Beal" userId="c034b3c2-ced1-4206-8bc1-906473cd3c35" providerId="ADAL" clId="{355FB976-206D-4474-82EF-CF624402F171}" dt="2023-11-27T21:50:37.656" v="3758" actId="20577"/>
          <ac:spMkLst>
            <pc:docMk/>
            <pc:sldMk cId="901183414" sldId="318"/>
            <ac:spMk id="45" creationId="{4275A6A4-AFD3-4EE3-2560-57067F8E6979}"/>
          </ac:spMkLst>
        </pc:spChg>
        <pc:graphicFrameChg chg="del">
          <ac:chgData name="Carly Beal" userId="c034b3c2-ced1-4206-8bc1-906473cd3c35" providerId="ADAL" clId="{355FB976-206D-4474-82EF-CF624402F171}" dt="2023-11-27T21:39:14.818" v="3509" actId="478"/>
          <ac:graphicFrameMkLst>
            <pc:docMk/>
            <pc:sldMk cId="901183414" sldId="318"/>
            <ac:graphicFrameMk id="2" creationId="{6A3B3008-5966-47B9-8899-4EE8178C95F5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46:14.940" v="3651" actId="1076"/>
          <ac:graphicFrameMkLst>
            <pc:docMk/>
            <pc:sldMk cId="901183414" sldId="318"/>
            <ac:graphicFrameMk id="7" creationId="{60C74F1A-75E2-7AAF-867B-D42C5264C6D4}"/>
          </ac:graphicFrameMkLst>
        </pc:graphicFrameChg>
        <pc:graphicFrameChg chg="del">
          <ac:chgData name="Carly Beal" userId="c034b3c2-ced1-4206-8bc1-906473cd3c35" providerId="ADAL" clId="{355FB976-206D-4474-82EF-CF624402F171}" dt="2023-11-27T21:39:14.818" v="3509" actId="478"/>
          <ac:graphicFrameMkLst>
            <pc:docMk/>
            <pc:sldMk cId="901183414" sldId="318"/>
            <ac:graphicFrameMk id="10" creationId="{08D3BC11-F4CD-03F9-1576-CF1ADC631D85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46:09.774" v="3650" actId="1076"/>
          <ac:graphicFrameMkLst>
            <pc:docMk/>
            <pc:sldMk cId="901183414" sldId="318"/>
            <ac:graphicFrameMk id="16" creationId="{DC1D0B05-2D9D-CE98-70FD-21F74060BAED}"/>
          </ac:graphicFrameMkLst>
        </pc:graphicFrameChg>
        <pc:graphicFrameChg chg="add mod">
          <ac:chgData name="Carly Beal" userId="c034b3c2-ced1-4206-8bc1-906473cd3c35" providerId="ADAL" clId="{355FB976-206D-4474-82EF-CF624402F171}" dt="2023-11-27T21:46:24.316" v="3653" actId="1076"/>
          <ac:graphicFrameMkLst>
            <pc:docMk/>
            <pc:sldMk cId="901183414" sldId="318"/>
            <ac:graphicFrameMk id="20" creationId="{E263DFC3-ABB9-45D4-3B71-5DA0CB8B3B47}"/>
          </ac:graphicFrameMkLst>
        </pc:graphicFrameChg>
        <pc:graphicFrameChg chg="del">
          <ac:chgData name="Carly Beal" userId="c034b3c2-ced1-4206-8bc1-906473cd3c35" providerId="ADAL" clId="{355FB976-206D-4474-82EF-CF624402F171}" dt="2023-11-27T21:39:14.818" v="3509" actId="478"/>
          <ac:graphicFrameMkLst>
            <pc:docMk/>
            <pc:sldMk cId="901183414" sldId="318"/>
            <ac:graphicFrameMk id="22" creationId="{B5EA88FD-111D-A243-49F6-1A49A337EF8D}"/>
          </ac:graphicFrameMkLst>
        </pc:graphicFrameChg>
        <pc:graphicFrameChg chg="add del mod">
          <ac:chgData name="Carly Beal" userId="c034b3c2-ced1-4206-8bc1-906473cd3c35" providerId="ADAL" clId="{355FB976-206D-4474-82EF-CF624402F171}" dt="2023-11-27T21:43:05.994" v="3584" actId="478"/>
          <ac:graphicFrameMkLst>
            <pc:docMk/>
            <pc:sldMk cId="901183414" sldId="318"/>
            <ac:graphicFrameMk id="23" creationId="{F55BA4F8-4EB3-0E79-FDBE-CEF175E7B439}"/>
          </ac:graphicFrameMkLst>
        </pc:graphicFrameChg>
        <pc:graphicFrameChg chg="del">
          <ac:chgData name="Carly Beal" userId="c034b3c2-ced1-4206-8bc1-906473cd3c35" providerId="ADAL" clId="{355FB976-206D-4474-82EF-CF624402F171}" dt="2023-11-27T21:39:14.818" v="3509" actId="478"/>
          <ac:graphicFrameMkLst>
            <pc:docMk/>
            <pc:sldMk cId="901183414" sldId="318"/>
            <ac:graphicFrameMk id="24" creationId="{8BFEA059-F26A-C77A-27AA-8C5C8ABA4031}"/>
          </ac:graphicFrameMkLst>
        </pc:graphicFrameChg>
        <pc:graphicFrameChg chg="del">
          <ac:chgData name="Carly Beal" userId="c034b3c2-ced1-4206-8bc1-906473cd3c35" providerId="ADAL" clId="{355FB976-206D-4474-82EF-CF624402F171}" dt="2023-11-27T21:39:14.818" v="3509" actId="478"/>
          <ac:graphicFrameMkLst>
            <pc:docMk/>
            <pc:sldMk cId="901183414" sldId="318"/>
            <ac:graphicFrameMk id="25" creationId="{1511CC0D-0957-A31E-AF7F-44EA2A2B3B4B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49:03.837" v="3719" actId="1076"/>
          <ac:graphicFrameMkLst>
            <pc:docMk/>
            <pc:sldMk cId="901183414" sldId="318"/>
            <ac:graphicFrameMk id="30" creationId="{A12780D7-7012-C4AD-3BA3-588CD999F6B1}"/>
          </ac:graphicFrameMkLst>
        </pc:graphicFrameChg>
        <pc:graphicFrameChg chg="add del mod modGraphic">
          <ac:chgData name="Carly Beal" userId="c034b3c2-ced1-4206-8bc1-906473cd3c35" providerId="ADAL" clId="{355FB976-206D-4474-82EF-CF624402F171}" dt="2023-11-27T21:48:08.792" v="3701"/>
          <ac:graphicFrameMkLst>
            <pc:docMk/>
            <pc:sldMk cId="901183414" sldId="318"/>
            <ac:graphicFrameMk id="32" creationId="{50A0BEE2-6F67-FF3E-87A0-310B6BFB9558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49:06.987" v="3720" actId="1076"/>
          <ac:graphicFrameMkLst>
            <pc:docMk/>
            <pc:sldMk cId="901183414" sldId="318"/>
            <ac:graphicFrameMk id="34" creationId="{E041C5BA-02C9-D2F8-FB6F-D3DA67E5851B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49:55.951" v="3733" actId="20577"/>
          <ac:graphicFrameMkLst>
            <pc:docMk/>
            <pc:sldMk cId="901183414" sldId="318"/>
            <ac:graphicFrameMk id="36" creationId="{8AE12044-7355-89F5-AE11-BA17958E4657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50:26.080" v="3747" actId="20577"/>
          <ac:graphicFrameMkLst>
            <pc:docMk/>
            <pc:sldMk cId="901183414" sldId="318"/>
            <ac:graphicFrameMk id="38" creationId="{3797560F-8151-9B92-CA2E-6757DECAEECB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50:30.375" v="3752" actId="20577"/>
          <ac:graphicFrameMkLst>
            <pc:docMk/>
            <pc:sldMk cId="901183414" sldId="318"/>
            <ac:graphicFrameMk id="40" creationId="{BA92A6CF-FCEF-0AA2-EC6B-A3BD8338B2D1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1:50:33.688" v="3756" actId="2161"/>
          <ac:graphicFrameMkLst>
            <pc:docMk/>
            <pc:sldMk cId="901183414" sldId="318"/>
            <ac:graphicFrameMk id="42" creationId="{83E17B22-C282-FF5C-A2B0-9689328EA93E}"/>
          </ac:graphicFrameMkLst>
        </pc:graphicFrameChg>
        <pc:graphicFrameChg chg="add mod">
          <ac:chgData name="Carly Beal" userId="c034b3c2-ced1-4206-8bc1-906473cd3c35" providerId="ADAL" clId="{355FB976-206D-4474-82EF-CF624402F171}" dt="2023-11-27T21:50:07.663" v="3735" actId="1076"/>
          <ac:graphicFrameMkLst>
            <pc:docMk/>
            <pc:sldMk cId="901183414" sldId="318"/>
            <ac:graphicFrameMk id="44" creationId="{16435F33-B64F-5EA9-9089-FF0624FC04AD}"/>
          </ac:graphicFrameMkLst>
        </pc:graphicFrameChg>
      </pc:sldChg>
      <pc:sldChg chg="addSp delSp 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558323996" sldId="319"/>
        </pc:sldMkLst>
        <pc:spChg chg="add mod">
          <ac:chgData name="Carly Beal" userId="c034b3c2-ced1-4206-8bc1-906473cd3c35" providerId="ADAL" clId="{355FB976-206D-4474-82EF-CF624402F171}" dt="2023-11-27T22:01:00.572" v="3914" actId="1076"/>
          <ac:spMkLst>
            <pc:docMk/>
            <pc:sldMk cId="558323996" sldId="319"/>
            <ac:spMk id="2" creationId="{1A768789-E6DA-9FA0-7978-7001E4C91D6C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9" creationId="{AF4444BD-543E-20C4-1634-B24A376E8ACC}"/>
          </ac:spMkLst>
        </pc:spChg>
        <pc:spChg chg="add mod">
          <ac:chgData name="Carly Beal" userId="c034b3c2-ced1-4206-8bc1-906473cd3c35" providerId="ADAL" clId="{355FB976-206D-4474-82EF-CF624402F171}" dt="2023-11-27T22:01:14.599" v="3919" actId="1076"/>
          <ac:spMkLst>
            <pc:docMk/>
            <pc:sldMk cId="558323996" sldId="319"/>
            <ac:spMk id="10" creationId="{0638420F-94A0-BA85-8463-DF2AEAB343E7}"/>
          </ac:spMkLst>
        </pc:spChg>
        <pc:spChg chg="add mod">
          <ac:chgData name="Carly Beal" userId="c034b3c2-ced1-4206-8bc1-906473cd3c35" providerId="ADAL" clId="{355FB976-206D-4474-82EF-CF624402F171}" dt="2023-11-27T22:01:06.237" v="3917" actId="1076"/>
          <ac:spMkLst>
            <pc:docMk/>
            <pc:sldMk cId="558323996" sldId="319"/>
            <ac:spMk id="11" creationId="{A86E0D22-04F0-D89F-0FAB-DAA1CBC504B0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18" creationId="{DB2EA670-FA7A-C803-3BCE-ABCB12EFC2B2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21" creationId="{2F66F9E4-DD69-5DA6-2279-099FFF97B47B}"/>
          </ac:spMkLst>
        </pc:spChg>
        <pc:spChg chg="add mod">
          <ac:chgData name="Carly Beal" userId="c034b3c2-ced1-4206-8bc1-906473cd3c35" providerId="ADAL" clId="{355FB976-206D-4474-82EF-CF624402F171}" dt="2023-11-27T22:01:16.789" v="3920" actId="1076"/>
          <ac:spMkLst>
            <pc:docMk/>
            <pc:sldMk cId="558323996" sldId="319"/>
            <ac:spMk id="22" creationId="{88695D53-8771-09D6-3FDE-E7A4E6980825}"/>
          </ac:spMkLst>
        </pc:spChg>
        <pc:spChg chg="add mod">
          <ac:chgData name="Carly Beal" userId="c034b3c2-ced1-4206-8bc1-906473cd3c35" providerId="ADAL" clId="{355FB976-206D-4474-82EF-CF624402F171}" dt="2023-11-27T22:01:19.647" v="3921" actId="1076"/>
          <ac:spMkLst>
            <pc:docMk/>
            <pc:sldMk cId="558323996" sldId="319"/>
            <ac:spMk id="25" creationId="{F5F65014-9D99-79F5-473D-6A9BBF68D16E}"/>
          </ac:spMkLst>
        </pc:spChg>
        <pc:spChg chg="add mod">
          <ac:chgData name="Carly Beal" userId="c034b3c2-ced1-4206-8bc1-906473cd3c35" providerId="ADAL" clId="{355FB976-206D-4474-82EF-CF624402F171}" dt="2023-11-27T22:02:57.073" v="3943" actId="1076"/>
          <ac:spMkLst>
            <pc:docMk/>
            <pc:sldMk cId="558323996" sldId="319"/>
            <ac:spMk id="28" creationId="{F558BB05-E50D-3B9E-EE50-9C97A11E6586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29" creationId="{A3EEC376-6BA1-590F-C2C1-7A4ED888E3FB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31" creationId="{A0C13D5A-4FF1-B8A6-2067-B0B7368C3E39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35" creationId="{D0F0FC4A-94FD-5674-816E-98FDA43849E2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37" creationId="{0194B9D9-6EDA-BD2D-35C1-420CC95BDD10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39" creationId="{03FD41D1-5514-8E61-F227-EC97EB972AFC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41" creationId="{5214886F-6BE0-F556-5E8B-540F2370AC1A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43" creationId="{CBA21009-C018-F637-ECBE-90D5C5E9D9D1}"/>
          </ac:spMkLst>
        </pc:spChg>
        <pc:spChg chg="add del">
          <ac:chgData name="Carly Beal" userId="c034b3c2-ced1-4206-8bc1-906473cd3c35" providerId="ADAL" clId="{355FB976-206D-4474-82EF-CF624402F171}" dt="2023-11-27T21:50:58.322" v="3762" actId="478"/>
          <ac:spMkLst>
            <pc:docMk/>
            <pc:sldMk cId="558323996" sldId="319"/>
            <ac:spMk id="45" creationId="{4275A6A4-AFD3-4EE3-2560-57067F8E6979}"/>
          </ac:spMkLst>
        </pc:spChg>
        <pc:graphicFrameChg chg="add mod modGraphic">
          <ac:chgData name="Carly Beal" userId="c034b3c2-ced1-4206-8bc1-906473cd3c35" providerId="ADAL" clId="{355FB976-206D-4474-82EF-CF624402F171}" dt="2023-11-27T22:01:02.737" v="3915" actId="1076"/>
          <ac:graphicFrameMkLst>
            <pc:docMk/>
            <pc:sldMk cId="558323996" sldId="319"/>
            <ac:graphicFrameMk id="6" creationId="{002CF11D-B874-AB37-67FE-A5E7273D549A}"/>
          </ac:graphicFrameMkLst>
        </pc:graphicFrameChg>
        <pc:graphicFrameChg chg="add 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7" creationId="{60C74F1A-75E2-7AAF-867B-D42C5264C6D4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2:01:04.171" v="3916" actId="1076"/>
          <ac:graphicFrameMkLst>
            <pc:docMk/>
            <pc:sldMk cId="558323996" sldId="319"/>
            <ac:graphicFrameMk id="13" creationId="{FD42CDAB-6832-4B88-1F5C-9B4FF997DF03}"/>
          </ac:graphicFrameMkLst>
        </pc:graphicFrameChg>
        <pc:graphicFrameChg chg="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16" creationId="{DC1D0B05-2D9D-CE98-70FD-21F74060BAED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2:01:12.519" v="3918" actId="1076"/>
          <ac:graphicFrameMkLst>
            <pc:docMk/>
            <pc:sldMk cId="558323996" sldId="319"/>
            <ac:graphicFrameMk id="19" creationId="{A95B69DE-4740-D1A1-D49F-34FA8EFCE76B}"/>
          </ac:graphicFrameMkLst>
        </pc:graphicFrameChg>
        <pc:graphicFrameChg chg="add 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20" creationId="{E263DFC3-ABB9-45D4-3B71-5DA0CB8B3B47}"/>
          </ac:graphicFrameMkLst>
        </pc:graphicFrameChg>
        <pc:graphicFrameChg chg="add mod">
          <ac:chgData name="Carly Beal" userId="c034b3c2-ced1-4206-8bc1-906473cd3c35" providerId="ADAL" clId="{355FB976-206D-4474-82EF-CF624402F171}" dt="2023-11-27T22:01:23.040" v="3922" actId="1076"/>
          <ac:graphicFrameMkLst>
            <pc:docMk/>
            <pc:sldMk cId="558323996" sldId="319"/>
            <ac:graphicFrameMk id="23" creationId="{1B1FBD19-47A2-EE5D-3614-3C6694BD04A1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2:01:29.709" v="3923" actId="1076"/>
          <ac:graphicFrameMkLst>
            <pc:docMk/>
            <pc:sldMk cId="558323996" sldId="319"/>
            <ac:graphicFrameMk id="26" creationId="{8308346C-40C1-96F0-1326-3AC3D2E6D4D8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2:01:45.069" v="3929" actId="20577"/>
          <ac:graphicFrameMkLst>
            <pc:docMk/>
            <pc:sldMk cId="558323996" sldId="319"/>
            <ac:graphicFrameMk id="27" creationId="{C10BDFE7-5DB8-D9DE-3435-F0A75CBD9B3C}"/>
          </ac:graphicFrameMkLst>
        </pc:graphicFrameChg>
        <pc:graphicFrameChg chg="add 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30" creationId="{A12780D7-7012-C4AD-3BA3-588CD999F6B1}"/>
          </ac:graphicFrameMkLst>
        </pc:graphicFrameChg>
        <pc:graphicFrameChg chg="add 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34" creationId="{E041C5BA-02C9-D2F8-FB6F-D3DA67E5851B}"/>
          </ac:graphicFrameMkLst>
        </pc:graphicFrameChg>
        <pc:graphicFrameChg chg="add 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36" creationId="{8AE12044-7355-89F5-AE11-BA17958E4657}"/>
          </ac:graphicFrameMkLst>
        </pc:graphicFrameChg>
        <pc:graphicFrameChg chg="add 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38" creationId="{3797560F-8151-9B92-CA2E-6757DECAEECB}"/>
          </ac:graphicFrameMkLst>
        </pc:graphicFrameChg>
        <pc:graphicFrameChg chg="add 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40" creationId="{BA92A6CF-FCEF-0AA2-EC6B-A3BD8338B2D1}"/>
          </ac:graphicFrameMkLst>
        </pc:graphicFrameChg>
        <pc:graphicFrameChg chg="add 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42" creationId="{83E17B22-C282-FF5C-A2B0-9689328EA93E}"/>
          </ac:graphicFrameMkLst>
        </pc:graphicFrameChg>
        <pc:graphicFrameChg chg="add del">
          <ac:chgData name="Carly Beal" userId="c034b3c2-ced1-4206-8bc1-906473cd3c35" providerId="ADAL" clId="{355FB976-206D-4474-82EF-CF624402F171}" dt="2023-11-27T21:50:58.322" v="3762" actId="478"/>
          <ac:graphicFrameMkLst>
            <pc:docMk/>
            <pc:sldMk cId="558323996" sldId="319"/>
            <ac:graphicFrameMk id="44" creationId="{16435F33-B64F-5EA9-9089-FF0624FC04AD}"/>
          </ac:graphicFrameMkLst>
        </pc:graphicFrameChg>
      </pc:sldChg>
      <pc:sldChg chg="addSp delSp 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3269871514" sldId="320"/>
        </pc:sldMkLst>
        <pc:spChg chg="del">
          <ac:chgData name="Carly Beal" userId="c034b3c2-ced1-4206-8bc1-906473cd3c35" providerId="ADAL" clId="{355FB976-206D-4474-82EF-CF624402F171}" dt="2023-11-27T22:03:20.736" v="3945" actId="478"/>
          <ac:spMkLst>
            <pc:docMk/>
            <pc:sldMk cId="3269871514" sldId="320"/>
            <ac:spMk id="2" creationId="{1A768789-E6DA-9FA0-7978-7001E4C91D6C}"/>
          </ac:spMkLst>
        </pc:spChg>
        <pc:spChg chg="add mod">
          <ac:chgData name="Carly Beal" userId="c034b3c2-ced1-4206-8bc1-906473cd3c35" providerId="ADAL" clId="{355FB976-206D-4474-82EF-CF624402F171}" dt="2023-11-27T22:05:55.628" v="4064" actId="1076"/>
          <ac:spMkLst>
            <pc:docMk/>
            <pc:sldMk cId="3269871514" sldId="320"/>
            <ac:spMk id="7" creationId="{1D56C6B4-C991-B7FA-34D0-43C1C653D3D6}"/>
          </ac:spMkLst>
        </pc:spChg>
        <pc:spChg chg="del">
          <ac:chgData name="Carly Beal" userId="c034b3c2-ced1-4206-8bc1-906473cd3c35" providerId="ADAL" clId="{355FB976-206D-4474-82EF-CF624402F171}" dt="2023-11-27T22:03:20.736" v="3945" actId="478"/>
          <ac:spMkLst>
            <pc:docMk/>
            <pc:sldMk cId="3269871514" sldId="320"/>
            <ac:spMk id="10" creationId="{0638420F-94A0-BA85-8463-DF2AEAB343E7}"/>
          </ac:spMkLst>
        </pc:spChg>
        <pc:spChg chg="del">
          <ac:chgData name="Carly Beal" userId="c034b3c2-ced1-4206-8bc1-906473cd3c35" providerId="ADAL" clId="{355FB976-206D-4474-82EF-CF624402F171}" dt="2023-11-27T22:03:20.736" v="3945" actId="478"/>
          <ac:spMkLst>
            <pc:docMk/>
            <pc:sldMk cId="3269871514" sldId="320"/>
            <ac:spMk id="11" creationId="{A86E0D22-04F0-D89F-0FAB-DAA1CBC504B0}"/>
          </ac:spMkLst>
        </pc:spChg>
        <pc:spChg chg="add mod">
          <ac:chgData name="Carly Beal" userId="c034b3c2-ced1-4206-8bc1-906473cd3c35" providerId="ADAL" clId="{355FB976-206D-4474-82EF-CF624402F171}" dt="2023-11-27T22:07:09.009" v="4110" actId="1076"/>
          <ac:spMkLst>
            <pc:docMk/>
            <pc:sldMk cId="3269871514" sldId="320"/>
            <ac:spMk id="18" creationId="{12BFA80D-1F66-51A2-0A7F-D5D1D626D876}"/>
          </ac:spMkLst>
        </pc:spChg>
        <pc:spChg chg="add mod">
          <ac:chgData name="Carly Beal" userId="c034b3c2-ced1-4206-8bc1-906473cd3c35" providerId="ADAL" clId="{355FB976-206D-4474-82EF-CF624402F171}" dt="2023-11-27T22:07:04.691" v="4109" actId="1076"/>
          <ac:spMkLst>
            <pc:docMk/>
            <pc:sldMk cId="3269871514" sldId="320"/>
            <ac:spMk id="21" creationId="{36064124-3115-04D3-F8C1-B9F4FE693464}"/>
          </ac:spMkLst>
        </pc:spChg>
        <pc:spChg chg="del">
          <ac:chgData name="Carly Beal" userId="c034b3c2-ced1-4206-8bc1-906473cd3c35" providerId="ADAL" clId="{355FB976-206D-4474-82EF-CF624402F171}" dt="2023-11-27T22:03:20.736" v="3945" actId="478"/>
          <ac:spMkLst>
            <pc:docMk/>
            <pc:sldMk cId="3269871514" sldId="320"/>
            <ac:spMk id="22" creationId="{88695D53-8771-09D6-3FDE-E7A4E6980825}"/>
          </ac:spMkLst>
        </pc:spChg>
        <pc:spChg chg="del">
          <ac:chgData name="Carly Beal" userId="c034b3c2-ced1-4206-8bc1-906473cd3c35" providerId="ADAL" clId="{355FB976-206D-4474-82EF-CF624402F171}" dt="2023-11-27T22:03:20.736" v="3945" actId="478"/>
          <ac:spMkLst>
            <pc:docMk/>
            <pc:sldMk cId="3269871514" sldId="320"/>
            <ac:spMk id="25" creationId="{F5F65014-9D99-79F5-473D-6A9BBF68D16E}"/>
          </ac:spMkLst>
        </pc:spChg>
        <pc:spChg chg="del">
          <ac:chgData name="Carly Beal" userId="c034b3c2-ced1-4206-8bc1-906473cd3c35" providerId="ADAL" clId="{355FB976-206D-4474-82EF-CF624402F171}" dt="2023-11-27T22:03:20.736" v="3945" actId="478"/>
          <ac:spMkLst>
            <pc:docMk/>
            <pc:sldMk cId="3269871514" sldId="320"/>
            <ac:spMk id="28" creationId="{F558BB05-E50D-3B9E-EE50-9C97A11E6586}"/>
          </ac:spMkLst>
        </pc:spChg>
        <pc:spChg chg="add mod">
          <ac:chgData name="Carly Beal" userId="c034b3c2-ced1-4206-8bc1-906473cd3c35" providerId="ADAL" clId="{355FB976-206D-4474-82EF-CF624402F171}" dt="2023-11-27T22:06:44.164" v="4107" actId="1076"/>
          <ac:spMkLst>
            <pc:docMk/>
            <pc:sldMk cId="3269871514" sldId="320"/>
            <ac:spMk id="29" creationId="{63B247DD-4D44-7F51-AC3C-51FA06E0F3FF}"/>
          </ac:spMkLst>
        </pc:spChg>
        <pc:graphicFrameChg chg="del">
          <ac:chgData name="Carly Beal" userId="c034b3c2-ced1-4206-8bc1-906473cd3c35" providerId="ADAL" clId="{355FB976-206D-4474-82EF-CF624402F171}" dt="2023-11-27T22:03:20.736" v="3945" actId="478"/>
          <ac:graphicFrameMkLst>
            <pc:docMk/>
            <pc:sldMk cId="3269871514" sldId="320"/>
            <ac:graphicFrameMk id="6" creationId="{002CF11D-B874-AB37-67FE-A5E7273D549A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2:07:18.852" v="4122" actId="20577"/>
          <ac:graphicFrameMkLst>
            <pc:docMk/>
            <pc:sldMk cId="3269871514" sldId="320"/>
            <ac:graphicFrameMk id="9" creationId="{15A96A96-7743-B291-7671-88693F9CEA9E}"/>
          </ac:graphicFrameMkLst>
        </pc:graphicFrameChg>
        <pc:graphicFrameChg chg="del">
          <ac:chgData name="Carly Beal" userId="c034b3c2-ced1-4206-8bc1-906473cd3c35" providerId="ADAL" clId="{355FB976-206D-4474-82EF-CF624402F171}" dt="2023-11-27T22:03:23.128" v="3946" actId="478"/>
          <ac:graphicFrameMkLst>
            <pc:docMk/>
            <pc:sldMk cId="3269871514" sldId="320"/>
            <ac:graphicFrameMk id="13" creationId="{FD42CDAB-6832-4B88-1F5C-9B4FF997DF03}"/>
          </ac:graphicFrameMkLst>
        </pc:graphicFrameChg>
        <pc:graphicFrameChg chg="add del mod">
          <ac:chgData name="Carly Beal" userId="c034b3c2-ced1-4206-8bc1-906473cd3c35" providerId="ADAL" clId="{355FB976-206D-4474-82EF-CF624402F171}" dt="2023-11-27T22:04:35.143" v="4017"/>
          <ac:graphicFrameMkLst>
            <pc:docMk/>
            <pc:sldMk cId="3269871514" sldId="320"/>
            <ac:graphicFrameMk id="16" creationId="{4CB134F9-FA88-4252-68B6-256BDDAA3D83}"/>
          </ac:graphicFrameMkLst>
        </pc:graphicFrameChg>
        <pc:graphicFrameChg chg="del">
          <ac:chgData name="Carly Beal" userId="c034b3c2-ced1-4206-8bc1-906473cd3c35" providerId="ADAL" clId="{355FB976-206D-4474-82EF-CF624402F171}" dt="2023-11-27T22:03:20.736" v="3945" actId="478"/>
          <ac:graphicFrameMkLst>
            <pc:docMk/>
            <pc:sldMk cId="3269871514" sldId="320"/>
            <ac:graphicFrameMk id="19" creationId="{A95B69DE-4740-D1A1-D49F-34FA8EFCE76B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2:07:09.009" v="4110" actId="1076"/>
          <ac:graphicFrameMkLst>
            <pc:docMk/>
            <pc:sldMk cId="3269871514" sldId="320"/>
            <ac:graphicFrameMk id="20" creationId="{E89D5BFC-11E4-2A70-6C34-E2DB91BAFFBA}"/>
          </ac:graphicFrameMkLst>
        </pc:graphicFrameChg>
        <pc:graphicFrameChg chg="del">
          <ac:chgData name="Carly Beal" userId="c034b3c2-ced1-4206-8bc1-906473cd3c35" providerId="ADAL" clId="{355FB976-206D-4474-82EF-CF624402F171}" dt="2023-11-27T22:03:20.736" v="3945" actId="478"/>
          <ac:graphicFrameMkLst>
            <pc:docMk/>
            <pc:sldMk cId="3269871514" sldId="320"/>
            <ac:graphicFrameMk id="23" creationId="{1B1FBD19-47A2-EE5D-3614-3C6694BD04A1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2:07:04.691" v="4109" actId="1076"/>
          <ac:graphicFrameMkLst>
            <pc:docMk/>
            <pc:sldMk cId="3269871514" sldId="320"/>
            <ac:graphicFrameMk id="24" creationId="{06EAB454-D1B1-9858-EEB6-0BCDD5306FBB}"/>
          </ac:graphicFrameMkLst>
        </pc:graphicFrameChg>
        <pc:graphicFrameChg chg="del">
          <ac:chgData name="Carly Beal" userId="c034b3c2-ced1-4206-8bc1-906473cd3c35" providerId="ADAL" clId="{355FB976-206D-4474-82EF-CF624402F171}" dt="2023-11-27T22:03:20.736" v="3945" actId="478"/>
          <ac:graphicFrameMkLst>
            <pc:docMk/>
            <pc:sldMk cId="3269871514" sldId="320"/>
            <ac:graphicFrameMk id="26" creationId="{8308346C-40C1-96F0-1326-3AC3D2E6D4D8}"/>
          </ac:graphicFrameMkLst>
        </pc:graphicFrameChg>
        <pc:graphicFrameChg chg="del">
          <ac:chgData name="Carly Beal" userId="c034b3c2-ced1-4206-8bc1-906473cd3c35" providerId="ADAL" clId="{355FB976-206D-4474-82EF-CF624402F171}" dt="2023-11-27T22:03:20.736" v="3945" actId="478"/>
          <ac:graphicFrameMkLst>
            <pc:docMk/>
            <pc:sldMk cId="3269871514" sldId="320"/>
            <ac:graphicFrameMk id="27" creationId="{C10BDFE7-5DB8-D9DE-3435-F0A75CBD9B3C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2:07:26.813" v="4131" actId="20577"/>
          <ac:graphicFrameMkLst>
            <pc:docMk/>
            <pc:sldMk cId="3269871514" sldId="320"/>
            <ac:graphicFrameMk id="30" creationId="{47259E3F-EB7D-9FF4-3FF6-900C8974F6B8}"/>
          </ac:graphicFrameMkLst>
        </pc:graphicFrameChg>
      </pc:sldChg>
      <pc:sldChg chg="addSp delSp 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3008645032" sldId="321"/>
        </pc:sldMkLst>
        <pc:spChg chg="del">
          <ac:chgData name="Carly Beal" userId="c034b3c2-ced1-4206-8bc1-906473cd3c35" providerId="ADAL" clId="{355FB976-206D-4474-82EF-CF624402F171}" dt="2023-11-27T22:09:46.377" v="4145" actId="478"/>
          <ac:spMkLst>
            <pc:docMk/>
            <pc:sldMk cId="3008645032" sldId="321"/>
            <ac:spMk id="11" creationId="{47D61893-D1FA-AA3F-0AEF-086DF751D230}"/>
          </ac:spMkLst>
        </pc:spChg>
        <pc:spChg chg="mod">
          <ac:chgData name="Carly Beal" userId="c034b3c2-ced1-4206-8bc1-906473cd3c35" providerId="ADAL" clId="{355FB976-206D-4474-82EF-CF624402F171}" dt="2023-11-27T22:09:05.259" v="4141" actId="14100"/>
          <ac:spMkLst>
            <pc:docMk/>
            <pc:sldMk cId="3008645032" sldId="321"/>
            <ac:spMk id="16" creationId="{10590150-AD58-F992-854F-636E5112318F}"/>
          </ac:spMkLst>
        </pc:spChg>
        <pc:graphicFrameChg chg="add mod">
          <ac:chgData name="Carly Beal" userId="c034b3c2-ced1-4206-8bc1-906473cd3c35" providerId="ADAL" clId="{355FB976-206D-4474-82EF-CF624402F171}" dt="2023-11-27T22:09:49.092" v="4146" actId="1076"/>
          <ac:graphicFrameMkLst>
            <pc:docMk/>
            <pc:sldMk cId="3008645032" sldId="321"/>
            <ac:graphicFrameMk id="2" creationId="{872B12DC-54B3-24C6-5C19-CF016C36CF61}"/>
          </ac:graphicFrameMkLst>
        </pc:graphicFrameChg>
        <pc:graphicFrameChg chg="del">
          <ac:chgData name="Carly Beal" userId="c034b3c2-ced1-4206-8bc1-906473cd3c35" providerId="ADAL" clId="{355FB976-206D-4474-82EF-CF624402F171}" dt="2023-11-27T22:09:39.945" v="4142" actId="478"/>
          <ac:graphicFrameMkLst>
            <pc:docMk/>
            <pc:sldMk cId="3008645032" sldId="321"/>
            <ac:graphicFrameMk id="7" creationId="{DC531D07-C53B-2155-AEE6-960C49954032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09:58.114" v="4156" actId="20577"/>
          <ac:graphicFrameMkLst>
            <pc:docMk/>
            <pc:sldMk cId="3008645032" sldId="321"/>
            <ac:graphicFrameMk id="20" creationId="{6CB4F770-E1EC-9A3B-E253-D6719EB67327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09:55.009" v="4151" actId="20577"/>
          <ac:graphicFrameMkLst>
            <pc:docMk/>
            <pc:sldMk cId="3008645032" sldId="321"/>
            <ac:graphicFrameMk id="30" creationId="{CDCBDB6D-FDB8-39AA-993D-F763FA19DC99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0:11.287" v="4165" actId="20577"/>
          <ac:graphicFrameMkLst>
            <pc:docMk/>
            <pc:sldMk cId="3008645032" sldId="321"/>
            <ac:graphicFrameMk id="38" creationId="{AE19033A-F278-AC11-4894-1D23751D0488}"/>
          </ac:graphicFrameMkLst>
        </pc:graphicFrameChg>
      </pc:sldChg>
      <pc:sldChg chg="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1532427859" sldId="322"/>
        </pc:sldMkLst>
        <pc:spChg chg="mod">
          <ac:chgData name="Carly Beal" userId="c034b3c2-ced1-4206-8bc1-906473cd3c35" providerId="ADAL" clId="{355FB976-206D-4474-82EF-CF624402F171}" dt="2023-11-27T22:10:56.255" v="4170" actId="20577"/>
          <ac:spMkLst>
            <pc:docMk/>
            <pc:sldMk cId="1532427859" sldId="322"/>
            <ac:spMk id="6" creationId="{408B0318-CEC6-5C4C-93A2-F1E93611380C}"/>
          </ac:spMkLst>
        </pc:spChg>
        <pc:spChg chg="mod">
          <ac:chgData name="Carly Beal" userId="c034b3c2-ced1-4206-8bc1-906473cd3c35" providerId="ADAL" clId="{355FB976-206D-4474-82EF-CF624402F171}" dt="2023-11-27T22:10:54.158" v="4168" actId="20577"/>
          <ac:spMkLst>
            <pc:docMk/>
            <pc:sldMk cId="1532427859" sldId="322"/>
            <ac:spMk id="11" creationId="{47D61893-D1FA-AA3F-0AEF-086DF751D230}"/>
          </ac:spMkLst>
        </pc:spChg>
        <pc:graphicFrameChg chg="modGraphic">
          <ac:chgData name="Carly Beal" userId="c034b3c2-ced1-4206-8bc1-906473cd3c35" providerId="ADAL" clId="{355FB976-206D-4474-82EF-CF624402F171}" dt="2023-11-27T22:11:05.200" v="4179" actId="20577"/>
          <ac:graphicFrameMkLst>
            <pc:docMk/>
            <pc:sldMk cId="1532427859" sldId="322"/>
            <ac:graphicFrameMk id="2" creationId="{6A3B3008-5966-47B9-8899-4EE8178C95F5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1:16.931" v="4188" actId="20577"/>
          <ac:graphicFrameMkLst>
            <pc:docMk/>
            <pc:sldMk cId="1532427859" sldId="322"/>
            <ac:graphicFrameMk id="10" creationId="{08D3BC11-F4CD-03F9-1576-CF1ADC631D85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1:24.488" v="4197" actId="20577"/>
          <ac:graphicFrameMkLst>
            <pc:docMk/>
            <pc:sldMk cId="1532427859" sldId="322"/>
            <ac:graphicFrameMk id="22" creationId="{B5EA88FD-111D-A243-49F6-1A49A337EF8D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1:29.454" v="4202" actId="20577"/>
          <ac:graphicFrameMkLst>
            <pc:docMk/>
            <pc:sldMk cId="1532427859" sldId="322"/>
            <ac:graphicFrameMk id="24" creationId="{8BFEA059-F26A-C77A-27AA-8C5C8ABA4031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1:33.127" v="4209" actId="20577"/>
          <ac:graphicFrameMkLst>
            <pc:docMk/>
            <pc:sldMk cId="1532427859" sldId="322"/>
            <ac:graphicFrameMk id="25" creationId="{1511CC0D-0957-A31E-AF7F-44EA2A2B3B4B}"/>
          </ac:graphicFrameMkLst>
        </pc:graphicFrameChg>
      </pc:sldChg>
      <pc:sldChg chg="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4254467085" sldId="323"/>
        </pc:sldMkLst>
        <pc:graphicFrameChg chg="modGraphic">
          <ac:chgData name="Carly Beal" userId="c034b3c2-ced1-4206-8bc1-906473cd3c35" providerId="ADAL" clId="{355FB976-206D-4474-82EF-CF624402F171}" dt="2023-11-27T22:11:56.720" v="4215" actId="20577"/>
          <ac:graphicFrameMkLst>
            <pc:docMk/>
            <pc:sldMk cId="4254467085" sldId="323"/>
            <ac:graphicFrameMk id="20" creationId="{E263DFC3-ABB9-45D4-3B71-5DA0CB8B3B47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2:18.211" v="4224" actId="2161"/>
          <ac:graphicFrameMkLst>
            <pc:docMk/>
            <pc:sldMk cId="4254467085" sldId="323"/>
            <ac:graphicFrameMk id="30" creationId="{A12780D7-7012-C4AD-3BA3-588CD999F6B1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2:22.157" v="4228" actId="20577"/>
          <ac:graphicFrameMkLst>
            <pc:docMk/>
            <pc:sldMk cId="4254467085" sldId="323"/>
            <ac:graphicFrameMk id="34" creationId="{E041C5BA-02C9-D2F8-FB6F-D3DA67E5851B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2:04.831" v="4220" actId="20577"/>
          <ac:graphicFrameMkLst>
            <pc:docMk/>
            <pc:sldMk cId="4254467085" sldId="323"/>
            <ac:graphicFrameMk id="38" creationId="{3797560F-8151-9B92-CA2E-6757DECAEECB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2:43.520" v="4232" actId="20577"/>
          <ac:graphicFrameMkLst>
            <pc:docMk/>
            <pc:sldMk cId="4254467085" sldId="323"/>
            <ac:graphicFrameMk id="40" creationId="{BA92A6CF-FCEF-0AA2-EC6B-A3BD8338B2D1}"/>
          </ac:graphicFrameMkLst>
        </pc:graphicFrameChg>
      </pc:sldChg>
      <pc:sldChg chg="modSp add mod modTransition">
        <pc:chgData name="Carly Beal" userId="c034b3c2-ced1-4206-8bc1-906473cd3c35" providerId="ADAL" clId="{355FB976-206D-4474-82EF-CF624402F171}" dt="2023-11-28T00:28:48.583" v="4807"/>
        <pc:sldMkLst>
          <pc:docMk/>
          <pc:sldMk cId="1131744989" sldId="324"/>
        </pc:sldMkLst>
        <pc:graphicFrameChg chg="modGraphic">
          <ac:chgData name="Carly Beal" userId="c034b3c2-ced1-4206-8bc1-906473cd3c35" providerId="ADAL" clId="{355FB976-206D-4474-82EF-CF624402F171}" dt="2023-11-27T22:13:24.199" v="4235" actId="20577"/>
          <ac:graphicFrameMkLst>
            <pc:docMk/>
            <pc:sldMk cId="1131744989" sldId="324"/>
            <ac:graphicFrameMk id="26" creationId="{8308346C-40C1-96F0-1326-3AC3D2E6D4D8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3:29.249" v="4238" actId="20577"/>
          <ac:graphicFrameMkLst>
            <pc:docMk/>
            <pc:sldMk cId="1131744989" sldId="324"/>
            <ac:graphicFrameMk id="27" creationId="{C10BDFE7-5DB8-D9DE-3435-F0A75CBD9B3C}"/>
          </ac:graphicFrameMkLst>
        </pc:graphicFrameChg>
      </pc:sldChg>
      <pc:sldChg chg="addSp delSp modSp add mod modTransition">
        <pc:chgData name="Carly Beal" userId="c034b3c2-ced1-4206-8bc1-906473cd3c35" providerId="ADAL" clId="{355FB976-206D-4474-82EF-CF624402F171}" dt="2023-11-28T03:49:44.128" v="5022" actId="20577"/>
        <pc:sldMkLst>
          <pc:docMk/>
          <pc:sldMk cId="726186096" sldId="325"/>
        </pc:sldMkLst>
        <pc:spChg chg="add mod">
          <ac:chgData name="Carly Beal" userId="c034b3c2-ced1-4206-8bc1-906473cd3c35" providerId="ADAL" clId="{355FB976-206D-4474-82EF-CF624402F171}" dt="2023-11-27T22:16:52.880" v="4334" actId="1076"/>
          <ac:spMkLst>
            <pc:docMk/>
            <pc:sldMk cId="726186096" sldId="325"/>
            <ac:spMk id="2" creationId="{DA7993A3-A91B-704B-4DB7-04DC1BB3D89E}"/>
          </ac:spMkLst>
        </pc:spChg>
        <pc:spChg chg="mod">
          <ac:chgData name="Carly Beal" userId="c034b3c2-ced1-4206-8bc1-906473cd3c35" providerId="ADAL" clId="{355FB976-206D-4474-82EF-CF624402F171}" dt="2023-11-27T22:14:49.630" v="4261" actId="1076"/>
          <ac:spMkLst>
            <pc:docMk/>
            <pc:sldMk cId="726186096" sldId="325"/>
            <ac:spMk id="7" creationId="{1D56C6B4-C991-B7FA-34D0-43C1C653D3D6}"/>
          </ac:spMkLst>
        </pc:spChg>
        <pc:spChg chg="add mod">
          <ac:chgData name="Carly Beal" userId="c034b3c2-ced1-4206-8bc1-906473cd3c35" providerId="ADAL" clId="{355FB976-206D-4474-82EF-CF624402F171}" dt="2023-11-27T22:20:08.296" v="4342" actId="1076"/>
          <ac:spMkLst>
            <pc:docMk/>
            <pc:sldMk cId="726186096" sldId="325"/>
            <ac:spMk id="10" creationId="{290F70E7-8DFD-AA43-5237-A8C055A202C9}"/>
          </ac:spMkLst>
        </pc:spChg>
        <pc:spChg chg="add del mod">
          <ac:chgData name="Carly Beal" userId="c034b3c2-ced1-4206-8bc1-906473cd3c35" providerId="ADAL" clId="{355FB976-206D-4474-82EF-CF624402F171}" dt="2023-11-28T03:49:44.128" v="5022" actId="20577"/>
          <ac:spMkLst>
            <pc:docMk/>
            <pc:sldMk cId="726186096" sldId="325"/>
            <ac:spMk id="16" creationId="{27B8D9AD-BD8D-128A-9C0E-5FDD867AE5A4}"/>
          </ac:spMkLst>
        </pc:spChg>
        <pc:spChg chg="add del">
          <ac:chgData name="Carly Beal" userId="c034b3c2-ced1-4206-8bc1-906473cd3c35" providerId="ADAL" clId="{355FB976-206D-4474-82EF-CF624402F171}" dt="2023-11-27T22:20:10.959" v="4344" actId="22"/>
          <ac:spMkLst>
            <pc:docMk/>
            <pc:sldMk cId="726186096" sldId="325"/>
            <ac:spMk id="16" creationId="{B894EE0F-E98A-DB95-41B5-8709E8AFF966}"/>
          </ac:spMkLst>
        </pc:spChg>
        <pc:spChg chg="add mod">
          <ac:chgData name="Carly Beal" userId="c034b3c2-ced1-4206-8bc1-906473cd3c35" providerId="ADAL" clId="{355FB976-206D-4474-82EF-CF624402F171}" dt="2023-11-27T22:20:20.655" v="4361" actId="1076"/>
          <ac:spMkLst>
            <pc:docMk/>
            <pc:sldMk cId="726186096" sldId="325"/>
            <ac:spMk id="19" creationId="{9B4FF40F-542B-9699-CAF3-EC3F2FC9503D}"/>
          </ac:spMkLst>
        </pc:spChg>
        <pc:spChg chg="del">
          <ac:chgData name="Carly Beal" userId="c034b3c2-ced1-4206-8bc1-906473cd3c35" providerId="ADAL" clId="{355FB976-206D-4474-82EF-CF624402F171}" dt="2023-11-27T22:14:41.425" v="4259" actId="478"/>
          <ac:spMkLst>
            <pc:docMk/>
            <pc:sldMk cId="726186096" sldId="325"/>
            <ac:spMk id="29" creationId="{63B247DD-4D44-7F51-AC3C-51FA06E0F3FF}"/>
          </ac:spMkLst>
        </pc:spChg>
        <pc:graphicFrameChg chg="add mod modGraphic">
          <ac:chgData name="Carly Beal" userId="c034b3c2-ced1-4206-8bc1-906473cd3c35" providerId="ADAL" clId="{355FB976-206D-4474-82EF-CF624402F171}" dt="2023-11-27T22:16:49.883" v="4333" actId="1076"/>
          <ac:graphicFrameMkLst>
            <pc:docMk/>
            <pc:sldMk cId="726186096" sldId="325"/>
            <ac:graphicFrameMk id="6" creationId="{2273BB79-2E6F-41DF-C2B0-A1A1A21AEC83}"/>
          </ac:graphicFrameMkLst>
        </pc:graphicFrameChg>
        <pc:graphicFrameChg chg="mod modGraphic">
          <ac:chgData name="Carly Beal" userId="c034b3c2-ced1-4206-8bc1-906473cd3c35" providerId="ADAL" clId="{355FB976-206D-4474-82EF-CF624402F171}" dt="2023-11-27T22:14:47.396" v="4260" actId="1076"/>
          <ac:graphicFrameMkLst>
            <pc:docMk/>
            <pc:sldMk cId="726186096" sldId="325"/>
            <ac:graphicFrameMk id="9" creationId="{15A96A96-7743-B291-7671-88693F9CEA9E}"/>
          </ac:graphicFrameMkLst>
        </pc:graphicFrameChg>
        <pc:graphicFrameChg chg="add mod modGraphic">
          <ac:chgData name="Carly Beal" userId="c034b3c2-ced1-4206-8bc1-906473cd3c35" providerId="ADAL" clId="{355FB976-206D-4474-82EF-CF624402F171}" dt="2023-11-27T22:20:05.845" v="4341" actId="1076"/>
          <ac:graphicFrameMkLst>
            <pc:docMk/>
            <pc:sldMk cId="726186096" sldId="325"/>
            <ac:graphicFrameMk id="11" creationId="{DADA078F-8220-B640-0708-F501DF294FEA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4:11.732" v="4249" actId="20577"/>
          <ac:graphicFrameMkLst>
            <pc:docMk/>
            <pc:sldMk cId="726186096" sldId="325"/>
            <ac:graphicFrameMk id="20" creationId="{E89D5BFC-11E4-2A70-6C34-E2DB91BAFFBA}"/>
          </ac:graphicFrameMkLst>
        </pc:graphicFrameChg>
        <pc:graphicFrameChg chg="add mod">
          <ac:chgData name="Carly Beal" userId="c034b3c2-ced1-4206-8bc1-906473cd3c35" providerId="ADAL" clId="{355FB976-206D-4474-82EF-CF624402F171}" dt="2023-11-27T22:20:28.449" v="4362" actId="1076"/>
          <ac:graphicFrameMkLst>
            <pc:docMk/>
            <pc:sldMk cId="726186096" sldId="325"/>
            <ac:graphicFrameMk id="22" creationId="{1693002B-45D3-1571-E6E8-5CD2C82CBBAB}"/>
          </ac:graphicFrameMkLst>
        </pc:graphicFrameChg>
        <pc:graphicFrameChg chg="modGraphic">
          <ac:chgData name="Carly Beal" userId="c034b3c2-ced1-4206-8bc1-906473cd3c35" providerId="ADAL" clId="{355FB976-206D-4474-82EF-CF624402F171}" dt="2023-11-27T22:13:49.197" v="4244" actId="20577"/>
          <ac:graphicFrameMkLst>
            <pc:docMk/>
            <pc:sldMk cId="726186096" sldId="325"/>
            <ac:graphicFrameMk id="24" creationId="{06EAB454-D1B1-9858-EEB6-0BCDD5306FBB}"/>
          </ac:graphicFrameMkLst>
        </pc:graphicFrameChg>
        <pc:graphicFrameChg chg="del">
          <ac:chgData name="Carly Beal" userId="c034b3c2-ced1-4206-8bc1-906473cd3c35" providerId="ADAL" clId="{355FB976-206D-4474-82EF-CF624402F171}" dt="2023-11-27T22:14:41.425" v="4259" actId="478"/>
          <ac:graphicFrameMkLst>
            <pc:docMk/>
            <pc:sldMk cId="726186096" sldId="325"/>
            <ac:graphicFrameMk id="30" creationId="{47259E3F-EB7D-9FF4-3FF6-900C8974F6B8}"/>
          </ac:graphicFrameMkLst>
        </pc:graphicFrameChg>
      </pc:sldChg>
      <pc:sldChg chg="modSp mod">
        <pc:chgData name="Carly Beal" userId="c034b3c2-ced1-4206-8bc1-906473cd3c35" providerId="ADAL" clId="{355FB976-206D-4474-82EF-CF624402F171}" dt="2023-11-28T01:16:05.445" v="4945" actId="255"/>
        <pc:sldMkLst>
          <pc:docMk/>
          <pc:sldMk cId="3915084868" sldId="326"/>
        </pc:sldMkLst>
        <pc:spChg chg="mod">
          <ac:chgData name="Carly Beal" userId="c034b3c2-ced1-4206-8bc1-906473cd3c35" providerId="ADAL" clId="{355FB976-206D-4474-82EF-CF624402F171}" dt="2023-11-28T01:16:05.445" v="4945" actId="255"/>
          <ac:spMkLst>
            <pc:docMk/>
            <pc:sldMk cId="3915084868" sldId="326"/>
            <ac:spMk id="2" creationId="{B548CAA2-E457-E04D-7E12-ED0801A1FEC3}"/>
          </ac:spMkLst>
        </pc:spChg>
      </pc:sldChg>
      <pc:sldChg chg="addSp delSp modSp add mod">
        <pc:chgData name="Carly Beal" userId="c034b3c2-ced1-4206-8bc1-906473cd3c35" providerId="ADAL" clId="{355FB976-206D-4474-82EF-CF624402F171}" dt="2023-11-28T01:10:42.239" v="4909" actId="255"/>
        <pc:sldMkLst>
          <pc:docMk/>
          <pc:sldMk cId="1796575392" sldId="327"/>
        </pc:sldMkLst>
        <pc:spChg chg="mod">
          <ac:chgData name="Carly Beal" userId="c034b3c2-ced1-4206-8bc1-906473cd3c35" providerId="ADAL" clId="{355FB976-206D-4474-82EF-CF624402F171}" dt="2023-11-28T01:10:42.239" v="4909" actId="255"/>
          <ac:spMkLst>
            <pc:docMk/>
            <pc:sldMk cId="1796575392" sldId="327"/>
            <ac:spMk id="2" creationId="{72C0D77A-9A77-6C5E-C3CC-AE644E59048C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7" creationId="{CF038764-DAA0-80C3-CB36-657BEAB8EED7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9" creationId="{E0172391-49E2-11B0-3CB8-0330B8FC5BC9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11" creationId="{60E032F3-729A-3628-28BF-3B209117E554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13" creationId="{7CDF407B-CFEE-C4DD-70A4-4006855D31DD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16" creationId="{0028B679-279A-6AAC-3E26-F48DD8F9303D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18" creationId="{DAD7236F-56C0-6960-84BA-9B5545F3AF2A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19" creationId="{034C39B0-559A-39EA-FF72-2649DC78D68B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0" creationId="{A4C7B67E-0393-4C0B-019E-CEC264836E4C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1" creationId="{4BF82109-F704-39F3-4A37-2C7E0AC4CE19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2" creationId="{B977594D-F78F-C5AA-E11C-EA7D9A675FB2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3" creationId="{CFA2969E-1159-8B26-44C8-0D5B71066F10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4" creationId="{D1AD61B5-5996-CC75-F287-F72292FD48D2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5" creationId="{422D7DA3-9065-73EB-E774-77DEA7B5A295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6" creationId="{B9FFFF8E-B1AB-3F66-6848-64DBFEE6222B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7" creationId="{3F902673-E65B-EB9A-DBE4-A97491EEC974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8" creationId="{1803DD53-335B-FECA-967A-B3C25F459AE9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29" creationId="{8392E43B-0F4C-E59C-A044-70C0C80153C4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30" creationId="{E3FE76CE-8541-3125-7B73-C3681A825F1A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31" creationId="{786D3110-CF36-B64A-DB97-F747F1E524E0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32" creationId="{3038F87F-C506-3D35-E91D-C440841259C7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33" creationId="{9FE7BB0F-C3EB-E8AE-A0F5-0947144A9D80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34" creationId="{9626DF58-DCBE-CB98-CB2B-D6F206BE0173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35" creationId="{DC0C7571-8D5F-6032-573C-220EC872D164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36" creationId="{57FB5652-C01F-7B4E-57CE-943EA68CC33E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37" creationId="{69E34716-33CE-9CF9-C4AE-A82271F6219E}"/>
          </ac:spMkLst>
        </pc:spChg>
        <pc:spChg chg="mod">
          <ac:chgData name="Carly Beal" userId="c034b3c2-ced1-4206-8bc1-906473cd3c35" providerId="ADAL" clId="{355FB976-206D-4474-82EF-CF624402F171}" dt="2023-11-28T00:06:46.723" v="4654" actId="207"/>
          <ac:spMkLst>
            <pc:docMk/>
            <pc:sldMk cId="1796575392" sldId="327"/>
            <ac:spMk id="38" creationId="{D0CA0B5F-8296-2842-568A-45A9AE296369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0" creationId="{7D4A6E85-0729-D0A6-E91E-9794A19CDEB3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1" creationId="{6CEA4141-4A09-1AE4-4394-5C62269402B5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2" creationId="{344E8E7F-7938-123B-CE16-5C00F234E0DD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3" creationId="{3B6C5031-CFF6-2515-A40B-DDC9D7E45B7C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4" creationId="{3299B14D-8036-4D81-94C9-E1EF29B86851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5" creationId="{F811F585-45D7-6742-9DF4-2C8FF4F06FDC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6" creationId="{295592A4-E4A2-8CA3-1589-8BA969EB088C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7" creationId="{20E67F3E-3F06-0D64-ACB1-6F00A6477F38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8" creationId="{11B872E4-52D9-EAB3-7337-7098BE843BF6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49" creationId="{648D8A7E-9052-4B08-D408-C03BDAA1442B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0" creationId="{1E85B800-7806-DEFE-519E-4A33401E0BBD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1" creationId="{A8C3442E-52AC-B47B-6701-DE637D873984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2" creationId="{1DFE0955-1541-CF29-B944-CCF109ED6343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3" creationId="{B51C01F0-09F2-3818-E2BC-83DE788817D6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4" creationId="{30DDFDF4-F2EB-15E7-F5EF-3D4C3481BD42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5" creationId="{9A07BA87-57AA-B329-AF3D-24A51FB95170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6" creationId="{89DDAF63-8718-3607-CF8C-4D9B9E442DDC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7" creationId="{1FE30BF1-37CD-6477-C5C5-2A69D0E9C41D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8" creationId="{7391AA81-3273-0C4B-5037-201B87F7BB8E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59" creationId="{EB14A455-59FA-40DC-AC8F-8E6E6A1E3663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60" creationId="{DEA85B98-A57C-82B8-8B8B-EB78B4C4E6E8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61" creationId="{324DF8F6-481C-2F12-9699-1783655DA03E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62" creationId="{1E36BFEE-9282-055F-3E0B-1F6EDD2A7FD1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63" creationId="{D9897DE9-6E1F-8520-3C5A-2B025E07CCC9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64" creationId="{F7C40EA7-32A9-B1CA-A19E-115DA2379931}"/>
          </ac:spMkLst>
        </pc:spChg>
        <pc:spChg chg="mod">
          <ac:chgData name="Carly Beal" userId="c034b3c2-ced1-4206-8bc1-906473cd3c35" providerId="ADAL" clId="{355FB976-206D-4474-82EF-CF624402F171}" dt="2023-11-28T00:06:52.031" v="4655"/>
          <ac:spMkLst>
            <pc:docMk/>
            <pc:sldMk cId="1796575392" sldId="327"/>
            <ac:spMk id="65" creationId="{536321F0-97C4-A3A0-FA5E-5E73DF0B4B71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67" creationId="{89A2FDE1-C110-AF91-C269-2FAEEA12BA2B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68" creationId="{E6F4AE3C-8BF3-257F-5D8C-7EF6A2C321E5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69" creationId="{BF32B7F5-B461-A6AB-0EC0-E2A9452FB2C1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0" creationId="{A23B572A-E294-BFAC-7B26-5EB39E6B137C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1" creationId="{F6AC8A4B-45AE-2AAA-08EB-1F72A5124435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2" creationId="{8B0073F1-D516-B480-04DF-A4D25812616B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3" creationId="{BD5436D7-34F6-0056-9762-6E6B7FB925AC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4" creationId="{EDDB78B7-57F9-083B-4875-B0A10C5E2810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5" creationId="{D255245A-C926-A70C-A832-393B8EE91FD7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6" creationId="{C4F82594-695F-5D20-3C1A-0C7C1E44CCFC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7" creationId="{79BC854E-95D9-8CFD-7E3E-19AB6DDA054F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8" creationId="{042CBC8A-9ADC-4335-0B7E-2B857213D6D0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79" creationId="{BCBD815A-21FF-D6A6-7529-6299054AA75F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0" creationId="{0261D8DB-E900-CE2D-0BA0-A7B1B81C2E3D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1" creationId="{0CB5DD34-E603-CACD-2891-12070073CA55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2" creationId="{AE3B91CF-F09F-04EE-3F5A-9D9947B0422A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3" creationId="{41DE3E49-3985-BC73-9AA4-E8D4610667A4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4" creationId="{34A9C88E-FC3B-A8B8-947E-7B2D4B62D2C7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5" creationId="{0F746287-9003-4150-F5FE-62F64C93A1B0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6" creationId="{721BC72E-6404-7B52-1D71-5DCD737678A1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7" creationId="{50C4BEF0-D4FB-3065-6BBA-B9A778509840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8" creationId="{534EB177-E158-E06E-9250-0AD37105BA3C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89" creationId="{2DE05485-DB37-EC86-6D3B-960C9D8BBAFF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90" creationId="{87F38E88-539B-29A7-4574-49A253CC6A28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91" creationId="{5457A84A-7C9A-C75D-2E51-CBA17A377DCD}"/>
          </ac:spMkLst>
        </pc:spChg>
        <pc:spChg chg="mod">
          <ac:chgData name="Carly Beal" userId="c034b3c2-ced1-4206-8bc1-906473cd3c35" providerId="ADAL" clId="{355FB976-206D-4474-82EF-CF624402F171}" dt="2023-11-28T00:06:56.276" v="4657"/>
          <ac:spMkLst>
            <pc:docMk/>
            <pc:sldMk cId="1796575392" sldId="327"/>
            <ac:spMk id="92" creationId="{65777760-A657-9D61-C531-6EAE734D44D4}"/>
          </ac:spMkLst>
        </pc:spChg>
        <pc:spChg chg="mod">
          <ac:chgData name="Carly Beal" userId="c034b3c2-ced1-4206-8bc1-906473cd3c35" providerId="ADAL" clId="{355FB976-206D-4474-82EF-CF624402F171}" dt="2023-11-28T01:05:12.957" v="4860" actId="1076"/>
          <ac:spMkLst>
            <pc:docMk/>
            <pc:sldMk cId="1796575392" sldId="327"/>
            <ac:spMk id="98" creationId="{23E7F812-4881-B0F0-951F-0F71957B8A44}"/>
          </ac:spMkLst>
        </pc:spChg>
        <pc:spChg chg="mod">
          <ac:chgData name="Carly Beal" userId="c034b3c2-ced1-4206-8bc1-906473cd3c35" providerId="ADAL" clId="{355FB976-206D-4474-82EF-CF624402F171}" dt="2023-11-28T01:05:12.957" v="4860" actId="1076"/>
          <ac:spMkLst>
            <pc:docMk/>
            <pc:sldMk cId="1796575392" sldId="327"/>
            <ac:spMk id="99" creationId="{FCD17152-F147-F1A0-23DE-294914289B3A}"/>
          </ac:spMkLst>
        </pc:spChg>
        <pc:spChg chg="mod">
          <ac:chgData name="Carly Beal" userId="c034b3c2-ced1-4206-8bc1-906473cd3c35" providerId="ADAL" clId="{355FB976-206D-4474-82EF-CF624402F171}" dt="2023-11-28T01:05:12.957" v="4860" actId="1076"/>
          <ac:spMkLst>
            <pc:docMk/>
            <pc:sldMk cId="1796575392" sldId="327"/>
            <ac:spMk id="101" creationId="{4E86A027-F0EA-DE80-164E-8792754BA471}"/>
          </ac:spMkLst>
        </pc:spChg>
        <pc:spChg chg="mod">
          <ac:chgData name="Carly Beal" userId="c034b3c2-ced1-4206-8bc1-906473cd3c35" providerId="ADAL" clId="{355FB976-206D-4474-82EF-CF624402F171}" dt="2023-11-28T01:05:23.868" v="4861" actId="1076"/>
          <ac:spMkLst>
            <pc:docMk/>
            <pc:sldMk cId="1796575392" sldId="327"/>
            <ac:spMk id="115" creationId="{9E3DF319-C0A4-3A1A-7152-2FF892BCDDEF}"/>
          </ac:spMkLst>
        </pc:spChg>
        <pc:spChg chg="mod">
          <ac:chgData name="Carly Beal" userId="c034b3c2-ced1-4206-8bc1-906473cd3c35" providerId="ADAL" clId="{355FB976-206D-4474-82EF-CF624402F171}" dt="2023-11-28T01:05:23.868" v="4861" actId="1076"/>
          <ac:spMkLst>
            <pc:docMk/>
            <pc:sldMk cId="1796575392" sldId="327"/>
            <ac:spMk id="116" creationId="{A0213256-43A6-CE74-C0E7-FAB64D5223DD}"/>
          </ac:spMkLst>
        </pc:spChg>
        <pc:spChg chg="mod">
          <ac:chgData name="Carly Beal" userId="c034b3c2-ced1-4206-8bc1-906473cd3c35" providerId="ADAL" clId="{355FB976-206D-4474-82EF-CF624402F171}" dt="2023-11-28T01:05:23.868" v="4861" actId="1076"/>
          <ac:spMkLst>
            <pc:docMk/>
            <pc:sldMk cId="1796575392" sldId="327"/>
            <ac:spMk id="118" creationId="{D6EB98FB-F1DF-3D83-0324-7F5945211523}"/>
          </ac:spMkLst>
        </pc:spChg>
        <pc:grpChg chg="add mod">
          <ac:chgData name="Carly Beal" userId="c034b3c2-ced1-4206-8bc1-906473cd3c35" providerId="ADAL" clId="{355FB976-206D-4474-82EF-CF624402F171}" dt="2023-11-28T00:06:46.723" v="4654" actId="207"/>
          <ac:grpSpMkLst>
            <pc:docMk/>
            <pc:sldMk cId="1796575392" sldId="327"/>
            <ac:grpSpMk id="2" creationId="{8E87E941-3954-7637-0EB2-8A56A5F504E4}"/>
          </ac:grpSpMkLst>
        </pc:grpChg>
        <pc:grpChg chg="add mod">
          <ac:chgData name="Carly Beal" userId="c034b3c2-ced1-4206-8bc1-906473cd3c35" providerId="ADAL" clId="{355FB976-206D-4474-82EF-CF624402F171}" dt="2023-11-28T00:07:15.014" v="4658" actId="1076"/>
          <ac:grpSpMkLst>
            <pc:docMk/>
            <pc:sldMk cId="1796575392" sldId="327"/>
            <ac:grpSpMk id="39" creationId="{1AA07C0A-21C9-B746-CFC9-95CA08713F41}"/>
          </ac:grpSpMkLst>
        </pc:grpChg>
        <pc:grpChg chg="add mod">
          <ac:chgData name="Carly Beal" userId="c034b3c2-ced1-4206-8bc1-906473cd3c35" providerId="ADAL" clId="{355FB976-206D-4474-82EF-CF624402F171}" dt="2023-11-28T00:07:20.860" v="4659" actId="1076"/>
          <ac:grpSpMkLst>
            <pc:docMk/>
            <pc:sldMk cId="1796575392" sldId="327"/>
            <ac:grpSpMk id="66" creationId="{9A7B373D-6911-0539-BCEE-0339878ADD7F}"/>
          </ac:grpSpMkLst>
        </pc:grpChg>
        <pc:grpChg chg="mod">
          <ac:chgData name="Carly Beal" userId="c034b3c2-ced1-4206-8bc1-906473cd3c35" providerId="ADAL" clId="{355FB976-206D-4474-82EF-CF624402F171}" dt="2023-11-28T01:05:23.868" v="4861" actId="1076"/>
          <ac:grpSpMkLst>
            <pc:docMk/>
            <pc:sldMk cId="1796575392" sldId="327"/>
            <ac:grpSpMk id="239" creationId="{F83C95D0-80C6-0436-D9C4-B35803863571}"/>
          </ac:grpSpMkLst>
        </pc:grpChg>
        <pc:grpChg chg="mod">
          <ac:chgData name="Carly Beal" userId="c034b3c2-ced1-4206-8bc1-906473cd3c35" providerId="ADAL" clId="{355FB976-206D-4474-82EF-CF624402F171}" dt="2023-11-28T01:05:12.957" v="4860" actId="1076"/>
          <ac:grpSpMkLst>
            <pc:docMk/>
            <pc:sldMk cId="1796575392" sldId="327"/>
            <ac:grpSpMk id="240" creationId="{56EC53E3-04FF-4DB4-6D7A-8A2B60CEB3C2}"/>
          </ac:grpSpMkLst>
        </pc:grpChg>
        <pc:picChg chg="del">
          <ac:chgData name="Carly Beal" userId="c034b3c2-ced1-4206-8bc1-906473cd3c35" providerId="ADAL" clId="{355FB976-206D-4474-82EF-CF624402F171}" dt="2023-11-28T00:06:31.868" v="4652" actId="478"/>
          <ac:picMkLst>
            <pc:docMk/>
            <pc:sldMk cId="1796575392" sldId="327"/>
            <ac:picMk id="6" creationId="{5E7A3061-0656-2C57-2B88-659D1AD48D80}"/>
          </ac:picMkLst>
        </pc:picChg>
        <pc:picChg chg="del">
          <ac:chgData name="Carly Beal" userId="c034b3c2-ced1-4206-8bc1-906473cd3c35" providerId="ADAL" clId="{355FB976-206D-4474-82EF-CF624402F171}" dt="2023-11-28T00:06:31.868" v="4652" actId="478"/>
          <ac:picMkLst>
            <pc:docMk/>
            <pc:sldMk cId="1796575392" sldId="327"/>
            <ac:picMk id="10" creationId="{B04BB633-A69C-29F4-11C3-F14224DD3193}"/>
          </ac:picMkLst>
        </pc:picChg>
        <pc:cxnChg chg="mod">
          <ac:chgData name="Carly Beal" userId="c034b3c2-ced1-4206-8bc1-906473cd3c35" providerId="ADAL" clId="{355FB976-206D-4474-82EF-CF624402F171}" dt="2023-11-28T01:05:12.957" v="4860" actId="1076"/>
          <ac:cxnSpMkLst>
            <pc:docMk/>
            <pc:sldMk cId="1796575392" sldId="327"/>
            <ac:cxnSpMk id="100" creationId="{0FEC12BA-69CF-0355-384D-CA692E6797E7}"/>
          </ac:cxnSpMkLst>
        </pc:cxnChg>
        <pc:cxnChg chg="mod">
          <ac:chgData name="Carly Beal" userId="c034b3c2-ced1-4206-8bc1-906473cd3c35" providerId="ADAL" clId="{355FB976-206D-4474-82EF-CF624402F171}" dt="2023-11-28T01:05:23.868" v="4861" actId="1076"/>
          <ac:cxnSpMkLst>
            <pc:docMk/>
            <pc:sldMk cId="1796575392" sldId="327"/>
            <ac:cxnSpMk id="117" creationId="{0C561900-6B93-05C3-B4C1-02B5657C2B45}"/>
          </ac:cxnSpMkLst>
        </pc:cxnChg>
      </pc:sldChg>
      <pc:sldChg chg="add del">
        <pc:chgData name="Carly Beal" userId="c034b3c2-ced1-4206-8bc1-906473cd3c35" providerId="ADAL" clId="{355FB976-206D-4474-82EF-CF624402F171}" dt="2023-11-28T00:05:15.138" v="4649" actId="47"/>
        <pc:sldMkLst>
          <pc:docMk/>
          <pc:sldMk cId="4202141814" sldId="327"/>
        </pc:sldMkLst>
      </pc:sldChg>
      <pc:sldChg chg="addSp delSp modSp mod">
        <pc:chgData name="Carly Beal" userId="c034b3c2-ced1-4206-8bc1-906473cd3c35" providerId="ADAL" clId="{355FB976-206D-4474-82EF-CF624402F171}" dt="2023-11-28T01:14:27.435" v="4938" actId="1076"/>
        <pc:sldMkLst>
          <pc:docMk/>
          <pc:sldMk cId="2949680159" sldId="328"/>
        </pc:sldMkLst>
        <pc:spChg chg="mod">
          <ac:chgData name="Carly Beal" userId="c034b3c2-ced1-4206-8bc1-906473cd3c35" providerId="ADAL" clId="{355FB976-206D-4474-82EF-CF624402F171}" dt="2023-11-28T01:10:42.548" v="4910" actId="255"/>
          <ac:spMkLst>
            <pc:docMk/>
            <pc:sldMk cId="2949680159" sldId="328"/>
            <ac:spMk id="2" creationId="{A7849418-BFF0-4A4A-DC88-E221443A8CAA}"/>
          </ac:spMkLst>
        </pc:spChg>
        <pc:spChg chg="mod">
          <ac:chgData name="Carly Beal" userId="c034b3c2-ced1-4206-8bc1-906473cd3c35" providerId="ADAL" clId="{355FB976-206D-4474-82EF-CF624402F171}" dt="2023-11-28T01:12:32.785" v="4930" actId="164"/>
          <ac:spMkLst>
            <pc:docMk/>
            <pc:sldMk cId="2949680159" sldId="328"/>
            <ac:spMk id="98" creationId="{23E7F812-4881-B0F0-951F-0F71957B8A44}"/>
          </ac:spMkLst>
        </pc:spChg>
        <pc:spChg chg="mod">
          <ac:chgData name="Carly Beal" userId="c034b3c2-ced1-4206-8bc1-906473cd3c35" providerId="ADAL" clId="{355FB976-206D-4474-82EF-CF624402F171}" dt="2023-11-28T01:12:32.785" v="4930" actId="164"/>
          <ac:spMkLst>
            <pc:docMk/>
            <pc:sldMk cId="2949680159" sldId="328"/>
            <ac:spMk id="99" creationId="{FCD17152-F147-F1A0-23DE-294914289B3A}"/>
          </ac:spMkLst>
        </pc:spChg>
        <pc:spChg chg="mod">
          <ac:chgData name="Carly Beal" userId="c034b3c2-ced1-4206-8bc1-906473cd3c35" providerId="ADAL" clId="{355FB976-206D-4474-82EF-CF624402F171}" dt="2023-11-28T01:12:32.785" v="4930" actId="164"/>
          <ac:spMkLst>
            <pc:docMk/>
            <pc:sldMk cId="2949680159" sldId="328"/>
            <ac:spMk id="101" creationId="{4E86A027-F0EA-DE80-164E-8792754BA471}"/>
          </ac:spMkLst>
        </pc:spChg>
        <pc:spChg chg="mod topLvl">
          <ac:chgData name="Carly Beal" userId="c034b3c2-ced1-4206-8bc1-906473cd3c35" providerId="ADAL" clId="{355FB976-206D-4474-82EF-CF624402F171}" dt="2023-11-28T01:12:12.782" v="4928" actId="164"/>
          <ac:spMkLst>
            <pc:docMk/>
            <pc:sldMk cId="2949680159" sldId="328"/>
            <ac:spMk id="115" creationId="{9E3DF319-C0A4-3A1A-7152-2FF892BCDDEF}"/>
          </ac:spMkLst>
        </pc:spChg>
        <pc:spChg chg="mod">
          <ac:chgData name="Carly Beal" userId="c034b3c2-ced1-4206-8bc1-906473cd3c35" providerId="ADAL" clId="{355FB976-206D-4474-82EF-CF624402F171}" dt="2023-11-28T01:12:12.782" v="4928" actId="164"/>
          <ac:spMkLst>
            <pc:docMk/>
            <pc:sldMk cId="2949680159" sldId="328"/>
            <ac:spMk id="116" creationId="{A0213256-43A6-CE74-C0E7-FAB64D5223DD}"/>
          </ac:spMkLst>
        </pc:spChg>
        <pc:spChg chg="mod topLvl">
          <ac:chgData name="Carly Beal" userId="c034b3c2-ced1-4206-8bc1-906473cd3c35" providerId="ADAL" clId="{355FB976-206D-4474-82EF-CF624402F171}" dt="2023-11-28T01:12:12.782" v="4928" actId="164"/>
          <ac:spMkLst>
            <pc:docMk/>
            <pc:sldMk cId="2949680159" sldId="328"/>
            <ac:spMk id="118" creationId="{D6EB98FB-F1DF-3D83-0324-7F5945211523}"/>
          </ac:spMkLst>
        </pc:spChg>
        <pc:spChg chg="mod">
          <ac:chgData name="Carly Beal" userId="c034b3c2-ced1-4206-8bc1-906473cd3c35" providerId="ADAL" clId="{355FB976-206D-4474-82EF-CF624402F171}" dt="2023-11-28T01:12:25.258" v="4929" actId="164"/>
          <ac:spMkLst>
            <pc:docMk/>
            <pc:sldMk cId="2949680159" sldId="328"/>
            <ac:spMk id="147" creationId="{11C0754C-FF44-C6C9-A575-1D84289DFF01}"/>
          </ac:spMkLst>
        </pc:spChg>
        <pc:spChg chg="mod">
          <ac:chgData name="Carly Beal" userId="c034b3c2-ced1-4206-8bc1-906473cd3c35" providerId="ADAL" clId="{355FB976-206D-4474-82EF-CF624402F171}" dt="2023-11-28T01:12:25.258" v="4929" actId="164"/>
          <ac:spMkLst>
            <pc:docMk/>
            <pc:sldMk cId="2949680159" sldId="328"/>
            <ac:spMk id="148" creationId="{78A68A2F-472F-DF76-6944-985F710AE47F}"/>
          </ac:spMkLst>
        </pc:spChg>
        <pc:spChg chg="mod">
          <ac:chgData name="Carly Beal" userId="c034b3c2-ced1-4206-8bc1-906473cd3c35" providerId="ADAL" clId="{355FB976-206D-4474-82EF-CF624402F171}" dt="2023-11-28T01:12:25.258" v="4929" actId="164"/>
          <ac:spMkLst>
            <pc:docMk/>
            <pc:sldMk cId="2949680159" sldId="328"/>
            <ac:spMk id="150" creationId="{F11DDD99-4700-F3F9-B7E4-06BC86A00C00}"/>
          </ac:spMkLst>
        </pc:spChg>
        <pc:spChg chg="ord">
          <ac:chgData name="Carly Beal" userId="c034b3c2-ced1-4206-8bc1-906473cd3c35" providerId="ADAL" clId="{355FB976-206D-4474-82EF-CF624402F171}" dt="2023-11-28T01:11:30.692" v="4923" actId="166"/>
          <ac:spMkLst>
            <pc:docMk/>
            <pc:sldMk cId="2949680159" sldId="328"/>
            <ac:spMk id="299" creationId="{8B85006B-C295-DDFA-EB36-908863E9AE2B}"/>
          </ac:spMkLst>
        </pc:spChg>
        <pc:spChg chg="mod">
          <ac:chgData name="Carly Beal" userId="c034b3c2-ced1-4206-8bc1-906473cd3c35" providerId="ADAL" clId="{355FB976-206D-4474-82EF-CF624402F171}" dt="2023-11-28T01:14:27.435" v="4938" actId="1076"/>
          <ac:spMkLst>
            <pc:docMk/>
            <pc:sldMk cId="2949680159" sldId="328"/>
            <ac:spMk id="362" creationId="{58489CA5-7753-46C5-A187-33C0122A2CD8}"/>
          </ac:spMkLst>
        </pc:spChg>
        <pc:spChg chg="mod">
          <ac:chgData name="Carly Beal" userId="c034b3c2-ced1-4206-8bc1-906473cd3c35" providerId="ADAL" clId="{355FB976-206D-4474-82EF-CF624402F171}" dt="2023-11-28T01:13:45.199" v="4934" actId="1076"/>
          <ac:spMkLst>
            <pc:docMk/>
            <pc:sldMk cId="2949680159" sldId="328"/>
            <ac:spMk id="363" creationId="{BF8C162C-07BA-351E-61CA-07A8C35ED3DC}"/>
          </ac:spMkLst>
        </pc:spChg>
        <pc:spChg chg="mod">
          <ac:chgData name="Carly Beal" userId="c034b3c2-ced1-4206-8bc1-906473cd3c35" providerId="ADAL" clId="{355FB976-206D-4474-82EF-CF624402F171}" dt="2023-11-28T01:14:03.165" v="4937" actId="1076"/>
          <ac:spMkLst>
            <pc:docMk/>
            <pc:sldMk cId="2949680159" sldId="328"/>
            <ac:spMk id="364" creationId="{E23A98AE-935B-B378-DE88-41DA4B9C0DC3}"/>
          </ac:spMkLst>
        </pc:spChg>
        <pc:grpChg chg="add mod">
          <ac:chgData name="Carly Beal" userId="c034b3c2-ced1-4206-8bc1-906473cd3c35" providerId="ADAL" clId="{355FB976-206D-4474-82EF-CF624402F171}" dt="2023-11-28T01:13:45.199" v="4934" actId="1076"/>
          <ac:grpSpMkLst>
            <pc:docMk/>
            <pc:sldMk cId="2949680159" sldId="328"/>
            <ac:grpSpMk id="89" creationId="{76729B57-63E1-063B-00F9-B0CB4E1C74B1}"/>
          </ac:grpSpMkLst>
        </pc:grpChg>
        <pc:grpChg chg="add mod">
          <ac:chgData name="Carly Beal" userId="c034b3c2-ced1-4206-8bc1-906473cd3c35" providerId="ADAL" clId="{355FB976-206D-4474-82EF-CF624402F171}" dt="2023-11-28T01:14:27.435" v="4938" actId="1076"/>
          <ac:grpSpMkLst>
            <pc:docMk/>
            <pc:sldMk cId="2949680159" sldId="328"/>
            <ac:grpSpMk id="90" creationId="{86BF3511-2458-1160-C669-714867FC8C8E}"/>
          </ac:grpSpMkLst>
        </pc:grpChg>
        <pc:grpChg chg="add mod">
          <ac:chgData name="Carly Beal" userId="c034b3c2-ced1-4206-8bc1-906473cd3c35" providerId="ADAL" clId="{355FB976-206D-4474-82EF-CF624402F171}" dt="2023-11-28T01:14:03.165" v="4937" actId="1076"/>
          <ac:grpSpMkLst>
            <pc:docMk/>
            <pc:sldMk cId="2949680159" sldId="328"/>
            <ac:grpSpMk id="91" creationId="{EFC37BA9-F485-58AE-CFD3-3B7B7658096A}"/>
          </ac:grpSpMkLst>
        </pc:grpChg>
        <pc:grpChg chg="mod">
          <ac:chgData name="Carly Beal" userId="c034b3c2-ced1-4206-8bc1-906473cd3c35" providerId="ADAL" clId="{355FB976-206D-4474-82EF-CF624402F171}" dt="2023-11-28T01:14:27.435" v="4938" actId="1076"/>
          <ac:grpSpMkLst>
            <pc:docMk/>
            <pc:sldMk cId="2949680159" sldId="328"/>
            <ac:grpSpMk id="256" creationId="{FBB049B8-642E-7421-1105-339061CA88F8}"/>
          </ac:grpSpMkLst>
        </pc:grpChg>
        <pc:grpChg chg="mod">
          <ac:chgData name="Carly Beal" userId="c034b3c2-ced1-4206-8bc1-906473cd3c35" providerId="ADAL" clId="{355FB976-206D-4474-82EF-CF624402F171}" dt="2023-11-28T01:14:03.165" v="4937" actId="1076"/>
          <ac:grpSpMkLst>
            <pc:docMk/>
            <pc:sldMk cId="2949680159" sldId="328"/>
            <ac:grpSpMk id="325" creationId="{D2D79591-BB9D-3632-245B-4BBC80EEE016}"/>
          </ac:grpSpMkLst>
        </pc:grpChg>
        <pc:grpChg chg="del mod">
          <ac:chgData name="Carly Beal" userId="c034b3c2-ced1-4206-8bc1-906473cd3c35" providerId="ADAL" clId="{355FB976-206D-4474-82EF-CF624402F171}" dt="2023-11-28T01:11:59.979" v="4926" actId="165"/>
          <ac:grpSpMkLst>
            <pc:docMk/>
            <pc:sldMk cId="2949680159" sldId="328"/>
            <ac:grpSpMk id="408" creationId="{18415081-F1B9-EEBF-29DD-B3E2D29E8F0E}"/>
          </ac:grpSpMkLst>
        </pc:grpChg>
        <pc:grpChg chg="mod">
          <ac:chgData name="Carly Beal" userId="c034b3c2-ced1-4206-8bc1-906473cd3c35" providerId="ADAL" clId="{355FB976-206D-4474-82EF-CF624402F171}" dt="2023-11-28T01:09:49.525" v="4904" actId="1076"/>
          <ac:grpSpMkLst>
            <pc:docMk/>
            <pc:sldMk cId="2949680159" sldId="328"/>
            <ac:grpSpMk id="409" creationId="{8B3AF85B-F7EA-73DF-5083-E834F37CCFFD}"/>
          </ac:grpSpMkLst>
        </pc:grpChg>
        <pc:grpChg chg="mod ord">
          <ac:chgData name="Carly Beal" userId="c034b3c2-ced1-4206-8bc1-906473cd3c35" providerId="ADAL" clId="{355FB976-206D-4474-82EF-CF624402F171}" dt="2023-11-28T01:13:45.199" v="4934" actId="1076"/>
          <ac:grpSpMkLst>
            <pc:docMk/>
            <pc:sldMk cId="2949680159" sldId="328"/>
            <ac:grpSpMk id="410" creationId="{E380DC50-DB16-45C1-60AF-3316D19301D3}"/>
          </ac:grpSpMkLst>
        </pc:grpChg>
        <pc:cxnChg chg="mod">
          <ac:chgData name="Carly Beal" userId="c034b3c2-ced1-4206-8bc1-906473cd3c35" providerId="ADAL" clId="{355FB976-206D-4474-82EF-CF624402F171}" dt="2023-11-28T01:12:32.785" v="4930" actId="164"/>
          <ac:cxnSpMkLst>
            <pc:docMk/>
            <pc:sldMk cId="2949680159" sldId="328"/>
            <ac:cxnSpMk id="100" creationId="{0FEC12BA-69CF-0355-384D-CA692E6797E7}"/>
          </ac:cxnSpMkLst>
        </pc:cxnChg>
        <pc:cxnChg chg="mod">
          <ac:chgData name="Carly Beal" userId="c034b3c2-ced1-4206-8bc1-906473cd3c35" providerId="ADAL" clId="{355FB976-206D-4474-82EF-CF624402F171}" dt="2023-11-28T01:12:12.782" v="4928" actId="164"/>
          <ac:cxnSpMkLst>
            <pc:docMk/>
            <pc:sldMk cId="2949680159" sldId="328"/>
            <ac:cxnSpMk id="117" creationId="{0C561900-6B93-05C3-B4C1-02B5657C2B45}"/>
          </ac:cxnSpMkLst>
        </pc:cxnChg>
        <pc:cxnChg chg="mod">
          <ac:chgData name="Carly Beal" userId="c034b3c2-ced1-4206-8bc1-906473cd3c35" providerId="ADAL" clId="{355FB976-206D-4474-82EF-CF624402F171}" dt="2023-11-28T01:12:25.258" v="4929" actId="164"/>
          <ac:cxnSpMkLst>
            <pc:docMk/>
            <pc:sldMk cId="2949680159" sldId="328"/>
            <ac:cxnSpMk id="149" creationId="{B72FF2DB-6929-6051-826B-9D6320979F27}"/>
          </ac:cxnSpMkLst>
        </pc:cxnChg>
      </pc:sldChg>
    </pc:docChg>
  </pc:docChgLst>
</pc:chgInfo>
</file>

<file path=ppt/media/hdphoto1.wdp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gif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22D93-807E-4A3B-801B-571CAFBEA973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1A299-7DF7-485D-954E-B6C60B37DF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17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21A299-7DF7-485D-954E-B6C60B37DF4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76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C898-2239-453D-9D7F-E055B56F0A21}" type="datetime1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671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2FC5D-9652-4B1F-87D7-393CC419A587}" type="datetime1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233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DDB29-93C4-453F-AA99-ACC295AF6CCA}" type="datetime1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78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0352A-3926-483E-B490-2761154126DB}" type="datetime1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698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368D2-D704-4BB5-8F68-2DB4FDE348B3}" type="datetime1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965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DD7F4-CD9A-4BE3-9C69-ACC5731798CA}" type="datetime1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98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02BEC-41B4-462C-A8D8-916B2D5AA1B0}" type="datetime1">
              <a:rPr lang="en-US" smtClean="0"/>
              <a:t>11/27/2023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5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0608C-D4F6-4383-B37F-418F0F6BA1AE}" type="datetime1">
              <a:rPr lang="en-US" smtClean="0"/>
              <a:t>11/27/2023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12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35278-8331-4CD6-96A0-B6424E36C903}" type="datetime1">
              <a:rPr lang="en-US" smtClean="0"/>
              <a:t>11/27/2023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58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D184-C972-4516-8019-9924F3A94193}" type="datetime1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901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DC526-CA34-4FCA-970D-B76D47DEDC17}" type="datetime1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333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FD3B0-ABD5-46DE-8466-4D3D44905B74}" type="datetime1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B64FB-578F-41C5-8C9D-E72FE9A49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63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Video 4" title="Programming and coding">
            <a:hlinkClick r:id="" action="ppaction://media"/>
            <a:extLst>
              <a:ext uri="{FF2B5EF4-FFF2-40B4-BE49-F238E27FC236}">
                <a16:creationId xmlns:a16="http://schemas.microsoft.com/office/drawing/2014/main" id="{6F562848-B6B9-4101-FD46-D72CE94CEC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3043" r="13043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effectLst>
            <a:glow rad="127000">
              <a:schemeClr val="accent1"/>
            </a:glow>
          </a:effec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E0A0055-946F-79B7-61C1-8AF4E79B85DE}"/>
              </a:ext>
            </a:extLst>
          </p:cNvPr>
          <p:cNvSpPr/>
          <p:nvPr/>
        </p:nvSpPr>
        <p:spPr>
          <a:xfrm>
            <a:off x="-127000" y="-101600"/>
            <a:ext cx="12420600" cy="7073900"/>
          </a:xfrm>
          <a:custGeom>
            <a:avLst/>
            <a:gdLst/>
            <a:ahLst/>
            <a:cxnLst/>
            <a:rect l="l" t="t" r="r" b="b"/>
            <a:pathLst>
              <a:path w="12192000" h="6959600">
                <a:moveTo>
                  <a:pt x="9187578" y="2323501"/>
                </a:moveTo>
                <a:cubicBezTo>
                  <a:pt x="9272003" y="2323501"/>
                  <a:pt x="9330118" y="2337380"/>
                  <a:pt x="9361923" y="2365136"/>
                </a:cubicBezTo>
                <a:cubicBezTo>
                  <a:pt x="9393727" y="2392893"/>
                  <a:pt x="9409630" y="2451297"/>
                  <a:pt x="9409630" y="2540349"/>
                </a:cubicBezTo>
                <a:lnTo>
                  <a:pt x="9409630" y="2694744"/>
                </a:lnTo>
                <a:cubicBezTo>
                  <a:pt x="9409630" y="2818491"/>
                  <a:pt x="9393149" y="2891641"/>
                  <a:pt x="9360189" y="2914193"/>
                </a:cubicBezTo>
                <a:cubicBezTo>
                  <a:pt x="9327228" y="2936745"/>
                  <a:pt x="9269690" y="2948022"/>
                  <a:pt x="9187578" y="2948022"/>
                </a:cubicBezTo>
                <a:close/>
                <a:moveTo>
                  <a:pt x="3958354" y="2323501"/>
                </a:moveTo>
                <a:cubicBezTo>
                  <a:pt x="4053188" y="2323501"/>
                  <a:pt x="4115640" y="2337958"/>
                  <a:pt x="4145709" y="2366871"/>
                </a:cubicBezTo>
                <a:cubicBezTo>
                  <a:pt x="4175779" y="2395784"/>
                  <a:pt x="4190814" y="2458236"/>
                  <a:pt x="4190814" y="2554227"/>
                </a:cubicBezTo>
                <a:lnTo>
                  <a:pt x="4190814" y="2784952"/>
                </a:lnTo>
                <a:cubicBezTo>
                  <a:pt x="4190814" y="2889039"/>
                  <a:pt x="4177803" y="2957563"/>
                  <a:pt x="4151781" y="2990524"/>
                </a:cubicBezTo>
                <a:cubicBezTo>
                  <a:pt x="4125760" y="3023484"/>
                  <a:pt x="4079210" y="3039965"/>
                  <a:pt x="4012132" y="3039965"/>
                </a:cubicBezTo>
                <a:cubicBezTo>
                  <a:pt x="3997097" y="3039965"/>
                  <a:pt x="3979171" y="3039387"/>
                  <a:pt x="3958354" y="3038230"/>
                </a:cubicBezTo>
                <a:close/>
                <a:moveTo>
                  <a:pt x="8457237" y="1842968"/>
                </a:moveTo>
                <a:lnTo>
                  <a:pt x="8457237" y="4651573"/>
                </a:lnTo>
                <a:lnTo>
                  <a:pt x="9187578" y="4651573"/>
                </a:lnTo>
                <a:lnTo>
                  <a:pt x="9187578" y="3385185"/>
                </a:lnTo>
                <a:cubicBezTo>
                  <a:pt x="9288195" y="3385185"/>
                  <a:pt x="9350357" y="3403111"/>
                  <a:pt x="9374067" y="3438964"/>
                </a:cubicBezTo>
                <a:cubicBezTo>
                  <a:pt x="9397775" y="3474815"/>
                  <a:pt x="9409630" y="3567915"/>
                  <a:pt x="9409630" y="3718263"/>
                </a:cubicBezTo>
                <a:lnTo>
                  <a:pt x="9409630" y="4651573"/>
                </a:lnTo>
                <a:lnTo>
                  <a:pt x="10087927" y="4651573"/>
                </a:lnTo>
                <a:lnTo>
                  <a:pt x="10087927" y="3910823"/>
                </a:lnTo>
                <a:cubicBezTo>
                  <a:pt x="10087927" y="3684145"/>
                  <a:pt x="10081856" y="3545652"/>
                  <a:pt x="10069712" y="3495344"/>
                </a:cubicBezTo>
                <a:cubicBezTo>
                  <a:pt x="10057569" y="3445035"/>
                  <a:pt x="10026632" y="3389812"/>
                  <a:pt x="9976901" y="3329672"/>
                </a:cubicBezTo>
                <a:cubicBezTo>
                  <a:pt x="9927171" y="3269534"/>
                  <a:pt x="9830023" y="3221538"/>
                  <a:pt x="9685459" y="3185686"/>
                </a:cubicBezTo>
                <a:cubicBezTo>
                  <a:pt x="9845058" y="3170651"/>
                  <a:pt x="9952037" y="3125547"/>
                  <a:pt x="10006393" y="3050373"/>
                </a:cubicBezTo>
                <a:cubicBezTo>
                  <a:pt x="10060749" y="2975200"/>
                  <a:pt x="10087927" y="2828322"/>
                  <a:pt x="10087927" y="2609740"/>
                </a:cubicBezTo>
                <a:cubicBezTo>
                  <a:pt x="10087927" y="2370340"/>
                  <a:pt x="10049473" y="2195995"/>
                  <a:pt x="9972565" y="2086704"/>
                </a:cubicBezTo>
                <a:cubicBezTo>
                  <a:pt x="9895656" y="1977413"/>
                  <a:pt x="9796195" y="1909468"/>
                  <a:pt x="9674183" y="1882868"/>
                </a:cubicBezTo>
                <a:cubicBezTo>
                  <a:pt x="9552170" y="1856268"/>
                  <a:pt x="9318842" y="1842968"/>
                  <a:pt x="8974200" y="1842968"/>
                </a:cubicBezTo>
                <a:close/>
                <a:moveTo>
                  <a:pt x="6980861" y="1842968"/>
                </a:moveTo>
                <a:lnTo>
                  <a:pt x="6980861" y="4651573"/>
                </a:lnTo>
                <a:lnTo>
                  <a:pt x="8247249" y="4651573"/>
                </a:lnTo>
                <a:lnTo>
                  <a:pt x="8247249" y="4089505"/>
                </a:lnTo>
                <a:lnTo>
                  <a:pt x="7711203" y="4089505"/>
                </a:lnTo>
                <a:lnTo>
                  <a:pt x="7711203" y="3471924"/>
                </a:lnTo>
                <a:lnTo>
                  <a:pt x="8167449" y="3471924"/>
                </a:lnTo>
                <a:lnTo>
                  <a:pt x="8167449" y="2937613"/>
                </a:lnTo>
                <a:lnTo>
                  <a:pt x="7711203" y="2937613"/>
                </a:lnTo>
                <a:lnTo>
                  <a:pt x="7711203" y="2405036"/>
                </a:lnTo>
                <a:lnTo>
                  <a:pt x="8198675" y="2405036"/>
                </a:lnTo>
                <a:lnTo>
                  <a:pt x="8198675" y="1842968"/>
                </a:lnTo>
                <a:close/>
                <a:moveTo>
                  <a:pt x="5009187" y="1842968"/>
                </a:moveTo>
                <a:lnTo>
                  <a:pt x="5009187" y="4651573"/>
                </a:lnTo>
                <a:lnTo>
                  <a:pt x="5739528" y="4651573"/>
                </a:lnTo>
                <a:lnTo>
                  <a:pt x="5739528" y="3471924"/>
                </a:lnTo>
                <a:lnTo>
                  <a:pt x="5958110" y="3471924"/>
                </a:lnTo>
                <a:lnTo>
                  <a:pt x="5958110" y="4651573"/>
                </a:lnTo>
                <a:lnTo>
                  <a:pt x="6688451" y="4651573"/>
                </a:lnTo>
                <a:lnTo>
                  <a:pt x="6688451" y="1842968"/>
                </a:lnTo>
                <a:lnTo>
                  <a:pt x="5958110" y="1842968"/>
                </a:lnTo>
                <a:lnTo>
                  <a:pt x="5958110" y="2847404"/>
                </a:lnTo>
                <a:lnTo>
                  <a:pt x="5739528" y="2847404"/>
                </a:lnTo>
                <a:lnTo>
                  <a:pt x="5739528" y="1842968"/>
                </a:lnTo>
                <a:close/>
                <a:moveTo>
                  <a:pt x="3228012" y="1842968"/>
                </a:moveTo>
                <a:lnTo>
                  <a:pt x="3228012" y="4651573"/>
                </a:lnTo>
                <a:lnTo>
                  <a:pt x="3958354" y="4651573"/>
                </a:lnTo>
                <a:lnTo>
                  <a:pt x="3958354" y="3520498"/>
                </a:lnTo>
                <a:lnTo>
                  <a:pt x="4154383" y="3520498"/>
                </a:lnTo>
                <a:cubicBezTo>
                  <a:pt x="4313983" y="3520498"/>
                  <a:pt x="4443224" y="3498524"/>
                  <a:pt x="4542106" y="3454576"/>
                </a:cubicBezTo>
                <a:cubicBezTo>
                  <a:pt x="4640989" y="3410629"/>
                  <a:pt x="4708934" y="3347599"/>
                  <a:pt x="4745943" y="3265486"/>
                </a:cubicBezTo>
                <a:cubicBezTo>
                  <a:pt x="4782951" y="3183373"/>
                  <a:pt x="4801455" y="3052686"/>
                  <a:pt x="4801455" y="2873426"/>
                </a:cubicBezTo>
                <a:lnTo>
                  <a:pt x="4801455" y="2628822"/>
                </a:lnTo>
                <a:cubicBezTo>
                  <a:pt x="4801455" y="2453031"/>
                  <a:pt x="4791915" y="2323212"/>
                  <a:pt x="4772832" y="2239365"/>
                </a:cubicBezTo>
                <a:cubicBezTo>
                  <a:pt x="4753750" y="2155517"/>
                  <a:pt x="4717319" y="2084102"/>
                  <a:pt x="4663541" y="2025120"/>
                </a:cubicBezTo>
                <a:cubicBezTo>
                  <a:pt x="4609762" y="1966137"/>
                  <a:pt x="4529384" y="1921033"/>
                  <a:pt x="4422407" y="1889807"/>
                </a:cubicBezTo>
                <a:cubicBezTo>
                  <a:pt x="4315429" y="1858581"/>
                  <a:pt x="4162479" y="1842968"/>
                  <a:pt x="3963558" y="1842968"/>
                </a:cubicBezTo>
                <a:close/>
                <a:moveTo>
                  <a:pt x="2208837" y="1842968"/>
                </a:moveTo>
                <a:lnTo>
                  <a:pt x="2208837" y="4651573"/>
                </a:lnTo>
                <a:lnTo>
                  <a:pt x="2939179" y="4651573"/>
                </a:lnTo>
                <a:lnTo>
                  <a:pt x="2939179" y="1842968"/>
                </a:lnTo>
                <a:close/>
                <a:moveTo>
                  <a:pt x="11103837" y="1783985"/>
                </a:moveTo>
                <a:cubicBezTo>
                  <a:pt x="10930360" y="1783985"/>
                  <a:pt x="10782324" y="1812031"/>
                  <a:pt x="10659734" y="1868122"/>
                </a:cubicBezTo>
                <a:cubicBezTo>
                  <a:pt x="10537144" y="1924213"/>
                  <a:pt x="10448380" y="2001989"/>
                  <a:pt x="10393446" y="2101450"/>
                </a:cubicBezTo>
                <a:cubicBezTo>
                  <a:pt x="10338512" y="2200911"/>
                  <a:pt x="10311044" y="2358197"/>
                  <a:pt x="10311044" y="2573309"/>
                </a:cubicBezTo>
                <a:cubicBezTo>
                  <a:pt x="10311044" y="2722500"/>
                  <a:pt x="10330415" y="2845091"/>
                  <a:pt x="10369159" y="2941082"/>
                </a:cubicBezTo>
                <a:cubicBezTo>
                  <a:pt x="10407903" y="3037073"/>
                  <a:pt x="10456765" y="3112247"/>
                  <a:pt x="10515748" y="3166603"/>
                </a:cubicBezTo>
                <a:cubicBezTo>
                  <a:pt x="10574730" y="3220960"/>
                  <a:pt x="10695009" y="3308277"/>
                  <a:pt x="10876581" y="3428555"/>
                </a:cubicBezTo>
                <a:cubicBezTo>
                  <a:pt x="11058154" y="3547676"/>
                  <a:pt x="11172073" y="3632680"/>
                  <a:pt x="11218333" y="3683567"/>
                </a:cubicBezTo>
                <a:cubicBezTo>
                  <a:pt x="11263437" y="3734454"/>
                  <a:pt x="11285989" y="3842588"/>
                  <a:pt x="11285989" y="4007970"/>
                </a:cubicBezTo>
                <a:cubicBezTo>
                  <a:pt x="11285989" y="4083144"/>
                  <a:pt x="11274134" y="4139814"/>
                  <a:pt x="11250426" y="4177979"/>
                </a:cubicBezTo>
                <a:cubicBezTo>
                  <a:pt x="11226718" y="4216144"/>
                  <a:pt x="11190576" y="4235226"/>
                  <a:pt x="11142002" y="4235226"/>
                </a:cubicBezTo>
                <a:cubicBezTo>
                  <a:pt x="11093429" y="4235226"/>
                  <a:pt x="11059601" y="4220192"/>
                  <a:pt x="11040518" y="4190122"/>
                </a:cubicBezTo>
                <a:cubicBezTo>
                  <a:pt x="11021435" y="4160053"/>
                  <a:pt x="11011894" y="4092396"/>
                  <a:pt x="11011894" y="3987153"/>
                </a:cubicBezTo>
                <a:lnTo>
                  <a:pt x="11011894" y="3645402"/>
                </a:lnTo>
                <a:lnTo>
                  <a:pt x="10333596" y="3645402"/>
                </a:lnTo>
                <a:lnTo>
                  <a:pt x="10333596" y="3829288"/>
                </a:lnTo>
                <a:cubicBezTo>
                  <a:pt x="10333596" y="4039775"/>
                  <a:pt x="10354992" y="4202266"/>
                  <a:pt x="10397783" y="4316761"/>
                </a:cubicBezTo>
                <a:cubicBezTo>
                  <a:pt x="10440573" y="4431256"/>
                  <a:pt x="10531072" y="4525513"/>
                  <a:pt x="10669276" y="4599530"/>
                </a:cubicBezTo>
                <a:cubicBezTo>
                  <a:pt x="10807479" y="4673547"/>
                  <a:pt x="10974308" y="4710555"/>
                  <a:pt x="11169759" y="4710555"/>
                </a:cubicBezTo>
                <a:cubicBezTo>
                  <a:pt x="11347862" y="4710555"/>
                  <a:pt x="11503992" y="4678462"/>
                  <a:pt x="11638149" y="4614275"/>
                </a:cubicBezTo>
                <a:cubicBezTo>
                  <a:pt x="11772306" y="4550089"/>
                  <a:pt x="11862803" y="4470578"/>
                  <a:pt x="11909642" y="4375743"/>
                </a:cubicBezTo>
                <a:cubicBezTo>
                  <a:pt x="11956481" y="4280909"/>
                  <a:pt x="11979900" y="4133453"/>
                  <a:pt x="11979900" y="3933375"/>
                </a:cubicBezTo>
                <a:cubicBezTo>
                  <a:pt x="11979900" y="3658124"/>
                  <a:pt x="11937686" y="3458624"/>
                  <a:pt x="11853261" y="3334877"/>
                </a:cubicBezTo>
                <a:cubicBezTo>
                  <a:pt x="11768836" y="3211129"/>
                  <a:pt x="11564069" y="3052777"/>
                  <a:pt x="11238960" y="2859819"/>
                </a:cubicBezTo>
                <a:cubicBezTo>
                  <a:pt x="11125586" y="2792795"/>
                  <a:pt x="11056791" y="2735556"/>
                  <a:pt x="11032575" y="2688103"/>
                </a:cubicBezTo>
                <a:cubicBezTo>
                  <a:pt x="11007222" y="2640650"/>
                  <a:pt x="10994546" y="2570057"/>
                  <a:pt x="10994546" y="2476324"/>
                </a:cubicBezTo>
                <a:cubicBezTo>
                  <a:pt x="10994546" y="2403410"/>
                  <a:pt x="11005822" y="2349012"/>
                  <a:pt x="11028375" y="2313133"/>
                </a:cubicBezTo>
                <a:cubicBezTo>
                  <a:pt x="11050927" y="2277254"/>
                  <a:pt x="11084176" y="2259315"/>
                  <a:pt x="11128124" y="2259315"/>
                </a:cubicBezTo>
                <a:cubicBezTo>
                  <a:pt x="11168603" y="2259315"/>
                  <a:pt x="11197515" y="2272615"/>
                  <a:pt x="11214863" y="2299214"/>
                </a:cubicBezTo>
                <a:cubicBezTo>
                  <a:pt x="11232211" y="2325814"/>
                  <a:pt x="11240885" y="2387688"/>
                  <a:pt x="11240885" y="2484836"/>
                </a:cubicBezTo>
                <a:lnTo>
                  <a:pt x="11240885" y="2693009"/>
                </a:lnTo>
                <a:lnTo>
                  <a:pt x="11919183" y="2693009"/>
                </a:lnTo>
                <a:lnTo>
                  <a:pt x="11919183" y="2581983"/>
                </a:lnTo>
                <a:cubicBezTo>
                  <a:pt x="11919183" y="2358775"/>
                  <a:pt x="11897498" y="2200621"/>
                  <a:pt x="11854129" y="2107521"/>
                </a:cubicBezTo>
                <a:cubicBezTo>
                  <a:pt x="11810759" y="2014422"/>
                  <a:pt x="11722286" y="1937224"/>
                  <a:pt x="11588708" y="1875929"/>
                </a:cubicBezTo>
                <a:cubicBezTo>
                  <a:pt x="11455130" y="1814633"/>
                  <a:pt x="11293507" y="1783985"/>
                  <a:pt x="11103837" y="1783985"/>
                </a:cubicBezTo>
                <a:close/>
                <a:moveTo>
                  <a:pt x="1068120" y="1783985"/>
                </a:moveTo>
                <a:cubicBezTo>
                  <a:pt x="909677" y="1783985"/>
                  <a:pt x="769449" y="1810874"/>
                  <a:pt x="647437" y="1864653"/>
                </a:cubicBezTo>
                <a:cubicBezTo>
                  <a:pt x="525424" y="1918431"/>
                  <a:pt x="430011" y="1992159"/>
                  <a:pt x="361198" y="2085837"/>
                </a:cubicBezTo>
                <a:cubicBezTo>
                  <a:pt x="292386" y="2179515"/>
                  <a:pt x="251040" y="2276951"/>
                  <a:pt x="237162" y="2378147"/>
                </a:cubicBezTo>
                <a:cubicBezTo>
                  <a:pt x="223283" y="2479342"/>
                  <a:pt x="216344" y="2631135"/>
                  <a:pt x="216344" y="2833526"/>
                </a:cubicBezTo>
                <a:lnTo>
                  <a:pt x="216344" y="3654076"/>
                </a:lnTo>
                <a:cubicBezTo>
                  <a:pt x="216344" y="3929327"/>
                  <a:pt x="238896" y="4135477"/>
                  <a:pt x="284001" y="4272524"/>
                </a:cubicBezTo>
                <a:cubicBezTo>
                  <a:pt x="329105" y="4409572"/>
                  <a:pt x="421048" y="4516839"/>
                  <a:pt x="559830" y="4594325"/>
                </a:cubicBezTo>
                <a:cubicBezTo>
                  <a:pt x="698613" y="4671812"/>
                  <a:pt x="874982" y="4710555"/>
                  <a:pt x="1088938" y="4710555"/>
                </a:cubicBezTo>
                <a:cubicBezTo>
                  <a:pt x="1294798" y="4710555"/>
                  <a:pt x="1467987" y="4664805"/>
                  <a:pt x="1608504" y="4573305"/>
                </a:cubicBezTo>
                <a:cubicBezTo>
                  <a:pt x="1749021" y="4481804"/>
                  <a:pt x="1839807" y="4375247"/>
                  <a:pt x="1880864" y="4253631"/>
                </a:cubicBezTo>
                <a:cubicBezTo>
                  <a:pt x="1921920" y="4132016"/>
                  <a:pt x="1942448" y="3925858"/>
                  <a:pt x="1942448" y="3635156"/>
                </a:cubicBezTo>
                <a:lnTo>
                  <a:pt x="1942448" y="3525702"/>
                </a:lnTo>
                <a:lnTo>
                  <a:pt x="1212107" y="3525702"/>
                </a:lnTo>
                <a:lnTo>
                  <a:pt x="1212107" y="3878729"/>
                </a:lnTo>
                <a:cubicBezTo>
                  <a:pt x="1212107" y="4032926"/>
                  <a:pt x="1203722" y="4130891"/>
                  <a:pt x="1186953" y="4172625"/>
                </a:cubicBezTo>
                <a:cubicBezTo>
                  <a:pt x="1170183" y="4214359"/>
                  <a:pt x="1134620" y="4235226"/>
                  <a:pt x="1080264" y="4235226"/>
                </a:cubicBezTo>
                <a:cubicBezTo>
                  <a:pt x="1023594" y="4235226"/>
                  <a:pt x="987164" y="4214409"/>
                  <a:pt x="970973" y="4172774"/>
                </a:cubicBezTo>
                <a:cubicBezTo>
                  <a:pt x="954781" y="4131140"/>
                  <a:pt x="946686" y="4042088"/>
                  <a:pt x="946686" y="3905619"/>
                </a:cubicBezTo>
                <a:lnTo>
                  <a:pt x="946686" y="2601066"/>
                </a:lnTo>
                <a:cubicBezTo>
                  <a:pt x="946686" y="2458814"/>
                  <a:pt x="954781" y="2366293"/>
                  <a:pt x="970973" y="2323501"/>
                </a:cubicBezTo>
                <a:cubicBezTo>
                  <a:pt x="987164" y="2280710"/>
                  <a:pt x="1025329" y="2259315"/>
                  <a:pt x="1085468" y="2259315"/>
                </a:cubicBezTo>
                <a:cubicBezTo>
                  <a:pt x="1138668" y="2259315"/>
                  <a:pt x="1173074" y="2276915"/>
                  <a:pt x="1188687" y="2312117"/>
                </a:cubicBezTo>
                <a:cubicBezTo>
                  <a:pt x="1204300" y="2347318"/>
                  <a:pt x="1212107" y="2435892"/>
                  <a:pt x="1212107" y="2577836"/>
                </a:cubicBezTo>
                <a:lnTo>
                  <a:pt x="1212107" y="3065986"/>
                </a:lnTo>
                <a:lnTo>
                  <a:pt x="1942448" y="3065986"/>
                </a:lnTo>
                <a:lnTo>
                  <a:pt x="1942448" y="2799183"/>
                </a:lnTo>
                <a:cubicBezTo>
                  <a:pt x="1942448" y="2537014"/>
                  <a:pt x="1920475" y="2343854"/>
                  <a:pt x="1876527" y="2219699"/>
                </a:cubicBezTo>
                <a:cubicBezTo>
                  <a:pt x="1832579" y="2095545"/>
                  <a:pt x="1740636" y="1991888"/>
                  <a:pt x="1600697" y="1908727"/>
                </a:cubicBezTo>
                <a:cubicBezTo>
                  <a:pt x="1460758" y="1825566"/>
                  <a:pt x="1283233" y="1783985"/>
                  <a:pt x="1068120" y="178398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959600"/>
                </a:lnTo>
                <a:lnTo>
                  <a:pt x="0" y="6959600"/>
                </a:lnTo>
                <a:close/>
              </a:path>
            </a:pathLst>
          </a:cu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8AE49C-A3DB-8C9F-7268-FE5F7F844869}"/>
              </a:ext>
            </a:extLst>
          </p:cNvPr>
          <p:cNvSpPr txBox="1"/>
          <p:nvPr/>
        </p:nvSpPr>
        <p:spPr>
          <a:xfrm>
            <a:off x="2645616" y="4795262"/>
            <a:ext cx="6900765" cy="1002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Verdana Pro Black" panose="020B0A04030504040204" pitchFamily="34" charset="0"/>
              </a:rPr>
              <a:t>Carly Beal and Katie Schneider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latin typeface="Verdana Pro Cond" panose="020F0502020204030204" pitchFamily="34" charset="0"/>
              </a:rPr>
              <a:t>November 28</a:t>
            </a:r>
            <a:r>
              <a:rPr lang="en-US" sz="2400" baseline="30000">
                <a:latin typeface="Verdana Pro Cond" panose="020F0502020204030204" pitchFamily="34" charset="0"/>
              </a:rPr>
              <a:t>th</a:t>
            </a:r>
            <a:r>
              <a:rPr lang="en-US" sz="2400">
                <a:latin typeface="Verdana Pro Cond" panose="020F0502020204030204" pitchFamily="34" charset="0"/>
              </a:rPr>
              <a:t>, 2023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404C84F-76E1-A1EA-55E5-DC4AAC3C5F97}"/>
              </a:ext>
            </a:extLst>
          </p:cNvPr>
          <p:cNvSpPr/>
          <p:nvPr/>
        </p:nvSpPr>
        <p:spPr>
          <a:xfrm>
            <a:off x="91688" y="1723820"/>
            <a:ext cx="1758498" cy="2981492"/>
          </a:xfrm>
          <a:custGeom>
            <a:avLst/>
            <a:gdLst/>
            <a:ahLst/>
            <a:cxnLst/>
            <a:rect l="l" t="t" r="r" b="b"/>
            <a:pathLst>
              <a:path w="1758498" h="2981492">
                <a:moveTo>
                  <a:pt x="867761" y="0"/>
                </a:moveTo>
                <a:cubicBezTo>
                  <a:pt x="1086911" y="0"/>
                  <a:pt x="1267768" y="42361"/>
                  <a:pt x="1410333" y="127082"/>
                </a:cubicBezTo>
                <a:cubicBezTo>
                  <a:pt x="1552898" y="211804"/>
                  <a:pt x="1646567" y="317407"/>
                  <a:pt x="1691339" y="443891"/>
                </a:cubicBezTo>
                <a:cubicBezTo>
                  <a:pt x="1736111" y="570375"/>
                  <a:pt x="1758498" y="767161"/>
                  <a:pt x="1758498" y="1034250"/>
                </a:cubicBezTo>
                <a:lnTo>
                  <a:pt x="1758498" y="1306060"/>
                </a:lnTo>
                <a:lnTo>
                  <a:pt x="1014450" y="1306060"/>
                </a:lnTo>
                <a:lnTo>
                  <a:pt x="1014450" y="808749"/>
                </a:lnTo>
                <a:cubicBezTo>
                  <a:pt x="1014450" y="664140"/>
                  <a:pt x="1006497" y="573905"/>
                  <a:pt x="990591" y="538043"/>
                </a:cubicBezTo>
                <a:cubicBezTo>
                  <a:pt x="974685" y="502181"/>
                  <a:pt x="939633" y="484250"/>
                  <a:pt x="885435" y="484250"/>
                </a:cubicBezTo>
                <a:cubicBezTo>
                  <a:pt x="824167" y="484250"/>
                  <a:pt x="785286" y="506047"/>
                  <a:pt x="768790" y="549641"/>
                </a:cubicBezTo>
                <a:cubicBezTo>
                  <a:pt x="752295" y="593235"/>
                  <a:pt x="744048" y="687493"/>
                  <a:pt x="744048" y="832414"/>
                </a:cubicBezTo>
                <a:lnTo>
                  <a:pt x="744048" y="2161449"/>
                </a:lnTo>
                <a:cubicBezTo>
                  <a:pt x="744048" y="2300480"/>
                  <a:pt x="752295" y="2391203"/>
                  <a:pt x="768790" y="2433619"/>
                </a:cubicBezTo>
                <a:cubicBezTo>
                  <a:pt x="785286" y="2476035"/>
                  <a:pt x="822400" y="2497243"/>
                  <a:pt x="880133" y="2497243"/>
                </a:cubicBezTo>
                <a:cubicBezTo>
                  <a:pt x="935509" y="2497243"/>
                  <a:pt x="971739" y="2475984"/>
                  <a:pt x="988824" y="2433467"/>
                </a:cubicBezTo>
                <a:cubicBezTo>
                  <a:pt x="1005908" y="2390950"/>
                  <a:pt x="1014450" y="2291146"/>
                  <a:pt x="1014450" y="2134056"/>
                </a:cubicBezTo>
                <a:lnTo>
                  <a:pt x="1014450" y="1774403"/>
                </a:lnTo>
                <a:lnTo>
                  <a:pt x="1758498" y="1774403"/>
                </a:lnTo>
                <a:lnTo>
                  <a:pt x="1758498" y="1885911"/>
                </a:lnTo>
                <a:cubicBezTo>
                  <a:pt x="1758498" y="2182068"/>
                  <a:pt x="1737584" y="2392096"/>
                  <a:pt x="1695757" y="2515993"/>
                </a:cubicBezTo>
                <a:cubicBezTo>
                  <a:pt x="1653930" y="2639891"/>
                  <a:pt x="1561440" y="2748448"/>
                  <a:pt x="1418286" y="2841666"/>
                </a:cubicBezTo>
                <a:cubicBezTo>
                  <a:pt x="1275132" y="2934884"/>
                  <a:pt x="1098693" y="2981492"/>
                  <a:pt x="888969" y="2981492"/>
                </a:cubicBezTo>
                <a:cubicBezTo>
                  <a:pt x="670998" y="2981492"/>
                  <a:pt x="491319" y="2942022"/>
                  <a:pt x="349932" y="2863081"/>
                </a:cubicBezTo>
                <a:cubicBezTo>
                  <a:pt x="208546" y="2784140"/>
                  <a:pt x="114877" y="2674860"/>
                  <a:pt x="68926" y="2535241"/>
                </a:cubicBezTo>
                <a:cubicBezTo>
                  <a:pt x="22976" y="2395621"/>
                  <a:pt x="0" y="2185603"/>
                  <a:pt x="0" y="1905186"/>
                </a:cubicBezTo>
                <a:lnTo>
                  <a:pt x="0" y="1069237"/>
                </a:lnTo>
                <a:cubicBezTo>
                  <a:pt x="0" y="863048"/>
                  <a:pt x="7070" y="708407"/>
                  <a:pt x="21208" y="605312"/>
                </a:cubicBezTo>
                <a:cubicBezTo>
                  <a:pt x="35347" y="502217"/>
                  <a:pt x="77468" y="402952"/>
                  <a:pt x="147573" y="307516"/>
                </a:cubicBezTo>
                <a:cubicBezTo>
                  <a:pt x="217677" y="212080"/>
                  <a:pt x="314880" y="136968"/>
                  <a:pt x="439183" y="82181"/>
                </a:cubicBezTo>
                <a:cubicBezTo>
                  <a:pt x="563485" y="27394"/>
                  <a:pt x="706345" y="0"/>
                  <a:pt x="867761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DA0B89-CB2A-2EA0-28E8-A93EFF095D3C}"/>
              </a:ext>
            </a:extLst>
          </p:cNvPr>
          <p:cNvSpPr/>
          <p:nvPr/>
        </p:nvSpPr>
        <p:spPr>
          <a:xfrm>
            <a:off x="10376140" y="1723820"/>
            <a:ext cx="1700175" cy="2981492"/>
          </a:xfrm>
          <a:custGeom>
            <a:avLst/>
            <a:gdLst/>
            <a:ahLst/>
            <a:cxnLst/>
            <a:rect l="l" t="t" r="r" b="b"/>
            <a:pathLst>
              <a:path w="1700175" h="2981492">
                <a:moveTo>
                  <a:pt x="807672" y="0"/>
                </a:moveTo>
                <a:cubicBezTo>
                  <a:pt x="1000901" y="0"/>
                  <a:pt x="1165557" y="31223"/>
                  <a:pt x="1301642" y="93669"/>
                </a:cubicBezTo>
                <a:cubicBezTo>
                  <a:pt x="1437726" y="156115"/>
                  <a:pt x="1527860" y="234761"/>
                  <a:pt x="1572044" y="329608"/>
                </a:cubicBezTo>
                <a:cubicBezTo>
                  <a:pt x="1616227" y="424455"/>
                  <a:pt x="1638319" y="585577"/>
                  <a:pt x="1638319" y="812974"/>
                </a:cubicBezTo>
                <a:lnTo>
                  <a:pt x="1638319" y="926083"/>
                </a:lnTo>
                <a:lnTo>
                  <a:pt x="947291" y="926083"/>
                </a:lnTo>
                <a:lnTo>
                  <a:pt x="947291" y="714003"/>
                </a:lnTo>
                <a:cubicBezTo>
                  <a:pt x="947291" y="615032"/>
                  <a:pt x="938454" y="551998"/>
                  <a:pt x="920781" y="524898"/>
                </a:cubicBezTo>
                <a:cubicBezTo>
                  <a:pt x="903108" y="497799"/>
                  <a:pt x="873653" y="484250"/>
                  <a:pt x="832414" y="484250"/>
                </a:cubicBezTo>
                <a:cubicBezTo>
                  <a:pt x="787642" y="484250"/>
                  <a:pt x="753768" y="502526"/>
                  <a:pt x="730793" y="539078"/>
                </a:cubicBezTo>
                <a:cubicBezTo>
                  <a:pt x="707817" y="575631"/>
                  <a:pt x="696330" y="631049"/>
                  <a:pt x="696330" y="705332"/>
                </a:cubicBezTo>
                <a:cubicBezTo>
                  <a:pt x="696330" y="800823"/>
                  <a:pt x="709244" y="872741"/>
                  <a:pt x="735073" y="921085"/>
                </a:cubicBezTo>
                <a:cubicBezTo>
                  <a:pt x="759742" y="969429"/>
                  <a:pt x="829829" y="1027742"/>
                  <a:pt x="945331" y="1096023"/>
                </a:cubicBezTo>
                <a:cubicBezTo>
                  <a:pt x="1276540" y="1292602"/>
                  <a:pt x="1485150" y="1453927"/>
                  <a:pt x="1571160" y="1579997"/>
                </a:cubicBezTo>
                <a:cubicBezTo>
                  <a:pt x="1657170" y="1706066"/>
                  <a:pt x="1700175" y="1909310"/>
                  <a:pt x="1700175" y="2189727"/>
                </a:cubicBezTo>
                <a:cubicBezTo>
                  <a:pt x="1700175" y="2393559"/>
                  <a:pt x="1676316" y="2543783"/>
                  <a:pt x="1628598" y="2640397"/>
                </a:cubicBezTo>
                <a:cubicBezTo>
                  <a:pt x="1580880" y="2737011"/>
                  <a:pt x="1488685" y="2818014"/>
                  <a:pt x="1352011" y="2883405"/>
                </a:cubicBezTo>
                <a:cubicBezTo>
                  <a:pt x="1215336" y="2948797"/>
                  <a:pt x="1056276" y="2981492"/>
                  <a:pt x="874830" y="2981492"/>
                </a:cubicBezTo>
                <a:cubicBezTo>
                  <a:pt x="675711" y="2981492"/>
                  <a:pt x="505752" y="2943789"/>
                  <a:pt x="364955" y="2868383"/>
                </a:cubicBezTo>
                <a:cubicBezTo>
                  <a:pt x="224157" y="2792977"/>
                  <a:pt x="131961" y="2696952"/>
                  <a:pt x="88367" y="2580308"/>
                </a:cubicBezTo>
                <a:cubicBezTo>
                  <a:pt x="44773" y="2463664"/>
                  <a:pt x="22975" y="2298123"/>
                  <a:pt x="22975" y="2083687"/>
                </a:cubicBezTo>
                <a:lnTo>
                  <a:pt x="22975" y="1896349"/>
                </a:lnTo>
                <a:lnTo>
                  <a:pt x="714003" y="1896349"/>
                </a:lnTo>
                <a:lnTo>
                  <a:pt x="714003" y="2244514"/>
                </a:lnTo>
                <a:cubicBezTo>
                  <a:pt x="714003" y="2351733"/>
                  <a:pt x="723723" y="2420659"/>
                  <a:pt x="743164" y="2451292"/>
                </a:cubicBezTo>
                <a:cubicBezTo>
                  <a:pt x="762605" y="2481926"/>
                  <a:pt x="797068" y="2497243"/>
                  <a:pt x="846553" y="2497243"/>
                </a:cubicBezTo>
                <a:cubicBezTo>
                  <a:pt x="896038" y="2497243"/>
                  <a:pt x="932858" y="2477802"/>
                  <a:pt x="957011" y="2438921"/>
                </a:cubicBezTo>
                <a:cubicBezTo>
                  <a:pt x="981165" y="2400039"/>
                  <a:pt x="993242" y="2342307"/>
                  <a:pt x="993242" y="2265722"/>
                </a:cubicBezTo>
                <a:cubicBezTo>
                  <a:pt x="993242" y="2097236"/>
                  <a:pt x="970266" y="1987073"/>
                  <a:pt x="924316" y="1935231"/>
                </a:cubicBezTo>
                <a:cubicBezTo>
                  <a:pt x="877187" y="1883389"/>
                  <a:pt x="761132" y="1796790"/>
                  <a:pt x="576151" y="1675433"/>
                </a:cubicBezTo>
                <a:cubicBezTo>
                  <a:pt x="391170" y="1552898"/>
                  <a:pt x="268635" y="1463942"/>
                  <a:pt x="208546" y="1408565"/>
                </a:cubicBezTo>
                <a:cubicBezTo>
                  <a:pt x="148456" y="1353189"/>
                  <a:pt x="98677" y="1276604"/>
                  <a:pt x="59206" y="1178812"/>
                </a:cubicBezTo>
                <a:cubicBezTo>
                  <a:pt x="19735" y="1081019"/>
                  <a:pt x="0" y="956128"/>
                  <a:pt x="0" y="804137"/>
                </a:cubicBezTo>
                <a:cubicBezTo>
                  <a:pt x="0" y="584988"/>
                  <a:pt x="27983" y="424750"/>
                  <a:pt x="83948" y="323422"/>
                </a:cubicBezTo>
                <a:cubicBezTo>
                  <a:pt x="139914" y="222095"/>
                  <a:pt x="230343" y="142860"/>
                  <a:pt x="355234" y="85716"/>
                </a:cubicBezTo>
                <a:cubicBezTo>
                  <a:pt x="480125" y="28572"/>
                  <a:pt x="630938" y="0"/>
                  <a:pt x="807672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1EA5A7B-DE8C-17D7-1208-014303E6B44F}"/>
              </a:ext>
            </a:extLst>
          </p:cNvPr>
          <p:cNvSpPr/>
          <p:nvPr/>
        </p:nvSpPr>
        <p:spPr>
          <a:xfrm>
            <a:off x="2113146" y="1783909"/>
            <a:ext cx="744048" cy="2861314"/>
          </a:xfrm>
          <a:custGeom>
            <a:avLst/>
            <a:gdLst/>
            <a:ahLst/>
            <a:cxnLst/>
            <a:rect l="l" t="t" r="r" b="b"/>
            <a:pathLst>
              <a:path w="744048" h="2861314">
                <a:moveTo>
                  <a:pt x="0" y="0"/>
                </a:moveTo>
                <a:lnTo>
                  <a:pt x="744048" y="0"/>
                </a:lnTo>
                <a:lnTo>
                  <a:pt x="744048" y="2861314"/>
                </a:lnTo>
                <a:lnTo>
                  <a:pt x="0" y="2861314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D208D0-63D5-6083-8F00-D52EEC02CFE4}"/>
              </a:ext>
            </a:extLst>
          </p:cNvPr>
          <p:cNvSpPr/>
          <p:nvPr/>
        </p:nvSpPr>
        <p:spPr>
          <a:xfrm>
            <a:off x="3151371" y="1783909"/>
            <a:ext cx="1602972" cy="2861314"/>
          </a:xfrm>
          <a:custGeom>
            <a:avLst/>
            <a:gdLst/>
            <a:ahLst/>
            <a:cxnLst/>
            <a:rect l="l" t="t" r="r" b="b"/>
            <a:pathLst>
              <a:path w="1602972" h="2861314">
                <a:moveTo>
                  <a:pt x="0" y="0"/>
                </a:moveTo>
                <a:lnTo>
                  <a:pt x="749350" y="0"/>
                </a:lnTo>
                <a:cubicBezTo>
                  <a:pt x="952004" y="0"/>
                  <a:pt x="1107825" y="15906"/>
                  <a:pt x="1216810" y="47718"/>
                </a:cubicBezTo>
                <a:cubicBezTo>
                  <a:pt x="1325796" y="79530"/>
                  <a:pt x="1407682" y="125481"/>
                  <a:pt x="1462469" y="185570"/>
                </a:cubicBezTo>
                <a:cubicBezTo>
                  <a:pt x="1517257" y="245660"/>
                  <a:pt x="1554371" y="318415"/>
                  <a:pt x="1573812" y="403836"/>
                </a:cubicBezTo>
                <a:cubicBezTo>
                  <a:pt x="1593252" y="489258"/>
                  <a:pt x="1602972" y="621513"/>
                  <a:pt x="1602972" y="800603"/>
                </a:cubicBezTo>
                <a:lnTo>
                  <a:pt x="1602972" y="1049797"/>
                </a:lnTo>
                <a:cubicBezTo>
                  <a:pt x="1602972" y="1232421"/>
                  <a:pt x="1584121" y="1365561"/>
                  <a:pt x="1546418" y="1449214"/>
                </a:cubicBezTo>
                <a:cubicBezTo>
                  <a:pt x="1508715" y="1532868"/>
                  <a:pt x="1439494" y="1597081"/>
                  <a:pt x="1338756" y="1641854"/>
                </a:cubicBezTo>
                <a:cubicBezTo>
                  <a:pt x="1238018" y="1686626"/>
                  <a:pt x="1106352" y="1709012"/>
                  <a:pt x="943757" y="1709012"/>
                </a:cubicBezTo>
                <a:lnTo>
                  <a:pt x="744048" y="1709012"/>
                </a:lnTo>
                <a:lnTo>
                  <a:pt x="744048" y="2861314"/>
                </a:lnTo>
                <a:lnTo>
                  <a:pt x="0" y="2861314"/>
                </a:lnTo>
                <a:lnTo>
                  <a:pt x="0" y="0"/>
                </a:lnTo>
                <a:close/>
                <a:moveTo>
                  <a:pt x="744048" y="489552"/>
                </a:moveTo>
                <a:lnTo>
                  <a:pt x="744048" y="1217694"/>
                </a:lnTo>
                <a:cubicBezTo>
                  <a:pt x="765256" y="1218872"/>
                  <a:pt x="783518" y="1219461"/>
                  <a:pt x="798835" y="1219461"/>
                </a:cubicBezTo>
                <a:cubicBezTo>
                  <a:pt x="867172" y="1219461"/>
                  <a:pt x="914596" y="1202671"/>
                  <a:pt x="941106" y="1169092"/>
                </a:cubicBezTo>
                <a:cubicBezTo>
                  <a:pt x="967616" y="1135513"/>
                  <a:pt x="980871" y="1065703"/>
                  <a:pt x="980871" y="959663"/>
                </a:cubicBezTo>
                <a:lnTo>
                  <a:pt x="980871" y="724607"/>
                </a:lnTo>
                <a:cubicBezTo>
                  <a:pt x="980871" y="626815"/>
                  <a:pt x="965554" y="563191"/>
                  <a:pt x="934920" y="533735"/>
                </a:cubicBezTo>
                <a:cubicBezTo>
                  <a:pt x="904286" y="504280"/>
                  <a:pt x="840662" y="489552"/>
                  <a:pt x="744048" y="489552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93D048D-10EC-AF8D-23CD-B4C2C5DA53B6}"/>
              </a:ext>
            </a:extLst>
          </p:cNvPr>
          <p:cNvSpPr/>
          <p:nvPr/>
        </p:nvSpPr>
        <p:spPr>
          <a:xfrm>
            <a:off x="4970647" y="1783909"/>
            <a:ext cx="1710779" cy="2861314"/>
          </a:xfrm>
          <a:custGeom>
            <a:avLst/>
            <a:gdLst/>
            <a:ahLst/>
            <a:cxnLst/>
            <a:rect l="l" t="t" r="r" b="b"/>
            <a:pathLst>
              <a:path w="1710779" h="2861314">
                <a:moveTo>
                  <a:pt x="0" y="0"/>
                </a:moveTo>
                <a:lnTo>
                  <a:pt x="744048" y="0"/>
                </a:lnTo>
                <a:lnTo>
                  <a:pt x="744048" y="1023287"/>
                </a:lnTo>
                <a:lnTo>
                  <a:pt x="966732" y="1023287"/>
                </a:lnTo>
                <a:lnTo>
                  <a:pt x="966732" y="0"/>
                </a:lnTo>
                <a:lnTo>
                  <a:pt x="1710779" y="0"/>
                </a:lnTo>
                <a:lnTo>
                  <a:pt x="1710779" y="2861314"/>
                </a:lnTo>
                <a:lnTo>
                  <a:pt x="966732" y="2861314"/>
                </a:lnTo>
                <a:lnTo>
                  <a:pt x="966732" y="1659527"/>
                </a:lnTo>
                <a:lnTo>
                  <a:pt x="744048" y="1659527"/>
                </a:lnTo>
                <a:lnTo>
                  <a:pt x="744048" y="2861314"/>
                </a:lnTo>
                <a:lnTo>
                  <a:pt x="0" y="2861314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2911452-5546-81EE-767B-4DAAD81BD21F}"/>
              </a:ext>
            </a:extLst>
          </p:cNvPr>
          <p:cNvSpPr/>
          <p:nvPr/>
        </p:nvSpPr>
        <p:spPr>
          <a:xfrm>
            <a:off x="6980421" y="1783909"/>
            <a:ext cx="1290154" cy="2861314"/>
          </a:xfrm>
          <a:custGeom>
            <a:avLst/>
            <a:gdLst/>
            <a:ahLst/>
            <a:cxnLst/>
            <a:rect l="l" t="t" r="r" b="b"/>
            <a:pathLst>
              <a:path w="1290154" h="2861314">
                <a:moveTo>
                  <a:pt x="0" y="0"/>
                </a:moveTo>
                <a:lnTo>
                  <a:pt x="1240669" y="0"/>
                </a:lnTo>
                <a:lnTo>
                  <a:pt x="1240669" y="572617"/>
                </a:lnTo>
                <a:lnTo>
                  <a:pt x="744048" y="572617"/>
                </a:lnTo>
                <a:lnTo>
                  <a:pt x="744048" y="1115188"/>
                </a:lnTo>
                <a:lnTo>
                  <a:pt x="1208857" y="1115188"/>
                </a:lnTo>
                <a:lnTo>
                  <a:pt x="1208857" y="1659527"/>
                </a:lnTo>
                <a:lnTo>
                  <a:pt x="744048" y="1659527"/>
                </a:lnTo>
                <a:lnTo>
                  <a:pt x="744048" y="2288698"/>
                </a:lnTo>
                <a:lnTo>
                  <a:pt x="1290154" y="2288698"/>
                </a:lnTo>
                <a:lnTo>
                  <a:pt x="1290154" y="2861314"/>
                </a:lnTo>
                <a:lnTo>
                  <a:pt x="0" y="2861314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7F25F49-3F44-1B8F-D75C-B6F7BAB3C234}"/>
              </a:ext>
            </a:extLst>
          </p:cNvPr>
          <p:cNvSpPr/>
          <p:nvPr/>
        </p:nvSpPr>
        <p:spPr>
          <a:xfrm>
            <a:off x="8485371" y="1783909"/>
            <a:ext cx="1661295" cy="2861314"/>
          </a:xfrm>
          <a:custGeom>
            <a:avLst/>
            <a:gdLst/>
            <a:ahLst/>
            <a:cxnLst/>
            <a:rect l="l" t="t" r="r" b="b"/>
            <a:pathLst>
              <a:path w="1661295" h="2861314">
                <a:moveTo>
                  <a:pt x="0" y="0"/>
                </a:moveTo>
                <a:lnTo>
                  <a:pt x="526666" y="0"/>
                </a:lnTo>
                <a:cubicBezTo>
                  <a:pt x="877777" y="0"/>
                  <a:pt x="1115483" y="13550"/>
                  <a:pt x="1239786" y="40649"/>
                </a:cubicBezTo>
                <a:cubicBezTo>
                  <a:pt x="1364088" y="67748"/>
                  <a:pt x="1465416" y="136969"/>
                  <a:pt x="1543767" y="248311"/>
                </a:cubicBezTo>
                <a:cubicBezTo>
                  <a:pt x="1622119" y="359653"/>
                  <a:pt x="1661295" y="537270"/>
                  <a:pt x="1661295" y="781162"/>
                </a:cubicBezTo>
                <a:cubicBezTo>
                  <a:pt x="1661295" y="1003846"/>
                  <a:pt x="1633607" y="1153481"/>
                  <a:pt x="1578230" y="1230065"/>
                </a:cubicBezTo>
                <a:cubicBezTo>
                  <a:pt x="1522854" y="1306649"/>
                  <a:pt x="1413868" y="1352600"/>
                  <a:pt x="1251273" y="1367917"/>
                </a:cubicBezTo>
                <a:cubicBezTo>
                  <a:pt x="1398552" y="1404442"/>
                  <a:pt x="1497522" y="1453338"/>
                  <a:pt x="1548185" y="1514606"/>
                </a:cubicBezTo>
                <a:cubicBezTo>
                  <a:pt x="1598850" y="1575873"/>
                  <a:pt x="1630366" y="1632133"/>
                  <a:pt x="1642738" y="1683386"/>
                </a:cubicBezTo>
                <a:cubicBezTo>
                  <a:pt x="1655109" y="1734639"/>
                  <a:pt x="1661295" y="1875731"/>
                  <a:pt x="1661295" y="2106662"/>
                </a:cubicBezTo>
                <a:lnTo>
                  <a:pt x="1661295" y="2861314"/>
                </a:lnTo>
                <a:lnTo>
                  <a:pt x="970267" y="2861314"/>
                </a:lnTo>
                <a:lnTo>
                  <a:pt x="970267" y="1910488"/>
                </a:lnTo>
                <a:cubicBezTo>
                  <a:pt x="970267" y="1757319"/>
                  <a:pt x="958191" y="1662473"/>
                  <a:pt x="934036" y="1625948"/>
                </a:cubicBezTo>
                <a:cubicBezTo>
                  <a:pt x="909883" y="1589423"/>
                  <a:pt x="846553" y="1571160"/>
                  <a:pt x="744048" y="1571160"/>
                </a:cubicBezTo>
                <a:lnTo>
                  <a:pt x="744048" y="2861314"/>
                </a:lnTo>
                <a:lnTo>
                  <a:pt x="0" y="2861314"/>
                </a:lnTo>
                <a:lnTo>
                  <a:pt x="0" y="0"/>
                </a:lnTo>
                <a:close/>
                <a:moveTo>
                  <a:pt x="744048" y="489552"/>
                </a:moveTo>
                <a:lnTo>
                  <a:pt x="744048" y="1125792"/>
                </a:lnTo>
                <a:cubicBezTo>
                  <a:pt x="827702" y="1125792"/>
                  <a:pt x="886318" y="1114305"/>
                  <a:pt x="919898" y="1091329"/>
                </a:cubicBezTo>
                <a:cubicBezTo>
                  <a:pt x="953477" y="1068354"/>
                  <a:pt x="970267" y="993831"/>
                  <a:pt x="970267" y="867761"/>
                </a:cubicBezTo>
                <a:lnTo>
                  <a:pt x="970267" y="710469"/>
                </a:lnTo>
                <a:cubicBezTo>
                  <a:pt x="970267" y="619746"/>
                  <a:pt x="954066" y="560245"/>
                  <a:pt x="921665" y="531968"/>
                </a:cubicBezTo>
                <a:cubicBezTo>
                  <a:pt x="889265" y="503691"/>
                  <a:pt x="830059" y="489552"/>
                  <a:pt x="744048" y="489552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46DAAF4-5B8E-E30B-A6EB-1F5CA0E3CBC6}"/>
              </a:ext>
            </a:extLst>
          </p:cNvPr>
          <p:cNvSpPr/>
          <p:nvPr/>
        </p:nvSpPr>
        <p:spPr>
          <a:xfrm>
            <a:off x="3895420" y="2273462"/>
            <a:ext cx="236823" cy="729909"/>
          </a:xfrm>
          <a:custGeom>
            <a:avLst/>
            <a:gdLst/>
            <a:ahLst/>
            <a:cxnLst/>
            <a:rect l="l" t="t" r="r" b="b"/>
            <a:pathLst>
              <a:path w="236823" h="729909">
                <a:moveTo>
                  <a:pt x="0" y="0"/>
                </a:moveTo>
                <a:cubicBezTo>
                  <a:pt x="96614" y="0"/>
                  <a:pt x="160238" y="14728"/>
                  <a:pt x="190872" y="44183"/>
                </a:cubicBezTo>
                <a:cubicBezTo>
                  <a:pt x="221506" y="73639"/>
                  <a:pt x="236823" y="137263"/>
                  <a:pt x="236823" y="235055"/>
                </a:cubicBezTo>
                <a:lnTo>
                  <a:pt x="236823" y="470111"/>
                </a:lnTo>
                <a:cubicBezTo>
                  <a:pt x="236823" y="576151"/>
                  <a:pt x="223568" y="645961"/>
                  <a:pt x="197058" y="679540"/>
                </a:cubicBezTo>
                <a:cubicBezTo>
                  <a:pt x="170548" y="713119"/>
                  <a:pt x="123124" y="729909"/>
                  <a:pt x="54787" y="729909"/>
                </a:cubicBezTo>
                <a:cubicBezTo>
                  <a:pt x="39470" y="729909"/>
                  <a:pt x="21208" y="729320"/>
                  <a:pt x="0" y="728142"/>
                </a:cubicBez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6029AAF-E57C-0CBA-9905-7816C9854A43}"/>
              </a:ext>
            </a:extLst>
          </p:cNvPr>
          <p:cNvSpPr/>
          <p:nvPr/>
        </p:nvSpPr>
        <p:spPr>
          <a:xfrm>
            <a:off x="9229419" y="2273461"/>
            <a:ext cx="226219" cy="636240"/>
          </a:xfrm>
          <a:custGeom>
            <a:avLst/>
            <a:gdLst/>
            <a:ahLst/>
            <a:cxnLst/>
            <a:rect l="l" t="t" r="r" b="b"/>
            <a:pathLst>
              <a:path w="226219" h="636240">
                <a:moveTo>
                  <a:pt x="0" y="0"/>
                </a:moveTo>
                <a:cubicBezTo>
                  <a:pt x="86011" y="0"/>
                  <a:pt x="145217" y="14139"/>
                  <a:pt x="177617" y="42416"/>
                </a:cubicBezTo>
                <a:cubicBezTo>
                  <a:pt x="210018" y="70693"/>
                  <a:pt x="226219" y="130194"/>
                  <a:pt x="226219" y="220917"/>
                </a:cubicBezTo>
                <a:lnTo>
                  <a:pt x="226219" y="378209"/>
                </a:lnTo>
                <a:cubicBezTo>
                  <a:pt x="226219" y="504279"/>
                  <a:pt x="209429" y="578802"/>
                  <a:pt x="175850" y="601777"/>
                </a:cubicBezTo>
                <a:cubicBezTo>
                  <a:pt x="142270" y="624753"/>
                  <a:pt x="83654" y="636240"/>
                  <a:pt x="0" y="636240"/>
                </a:cubicBez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D2AC5C-4125-DE25-7803-CE3125ABF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6600249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FFCD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8836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99175" y="305775"/>
            <a:ext cx="2914589" cy="830997"/>
          </a:xfrm>
          <a:prstGeom prst="roundRect">
            <a:avLst/>
          </a:prstGeom>
          <a:solidFill>
            <a:srgbClr val="FFC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4086D9-A297-4CE8-4A19-6D43FE8CB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6658260"/>
              </p:ext>
            </p:extLst>
          </p:nvPr>
        </p:nvGraphicFramePr>
        <p:xfrm>
          <a:off x="3736625" y="2860391"/>
          <a:ext cx="4718750" cy="36438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37205507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608114670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I/J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0195085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25337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9506196-9F06-C01D-6080-CAD28915FD04}"/>
              </a:ext>
            </a:extLst>
          </p:cNvPr>
          <p:cNvSpPr txBox="1"/>
          <p:nvPr/>
        </p:nvSpPr>
        <p:spPr>
          <a:xfrm>
            <a:off x="1558167" y="1732785"/>
            <a:ext cx="27000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Keyword: Playfair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5CBF633-DD50-4553-CBCF-617C1E8274CF}"/>
              </a:ext>
            </a:extLst>
          </p:cNvPr>
          <p:cNvSpPr/>
          <p:nvPr/>
        </p:nvSpPr>
        <p:spPr>
          <a:xfrm>
            <a:off x="5267748" y="1954225"/>
            <a:ext cx="1321308" cy="48463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535602-3125-77DD-DE9A-B33A179B3CCD}"/>
              </a:ext>
            </a:extLst>
          </p:cNvPr>
          <p:cNvSpPr txBox="1"/>
          <p:nvPr/>
        </p:nvSpPr>
        <p:spPr>
          <a:xfrm>
            <a:off x="850573" y="2154319"/>
            <a:ext cx="38075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/>
              <a:t>Message: Meet me at night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AE0358-7DEE-F339-E3EA-4CDDEC6DA1BC}"/>
              </a:ext>
            </a:extLst>
          </p:cNvPr>
          <p:cNvSpPr txBox="1"/>
          <p:nvPr/>
        </p:nvSpPr>
        <p:spPr>
          <a:xfrm>
            <a:off x="8281429" y="1708004"/>
            <a:ext cx="3059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Keyword: PLAYFAIR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486011-DBF3-B288-EB66-8CA18BA2167C}"/>
              </a:ext>
            </a:extLst>
          </p:cNvPr>
          <p:cNvSpPr txBox="1"/>
          <p:nvPr/>
        </p:nvSpPr>
        <p:spPr>
          <a:xfrm>
            <a:off x="7198653" y="2169669"/>
            <a:ext cx="4443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Message: ME ET ME AT NI GH TX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30DD63-B512-0621-0D81-C3E842CB7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10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0043108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FFCD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99175" y="305775"/>
            <a:ext cx="2914589" cy="830997"/>
          </a:xfrm>
          <a:prstGeom prst="roundRect">
            <a:avLst/>
          </a:prstGeom>
          <a:solidFill>
            <a:srgbClr val="FFC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D2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6" y="292303"/>
            <a:ext cx="11585400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4086D9-A297-4CE8-4A19-6D43FE8CB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499377"/>
              </p:ext>
            </p:extLst>
          </p:nvPr>
        </p:nvGraphicFramePr>
        <p:xfrm>
          <a:off x="854389" y="2568720"/>
          <a:ext cx="4718750" cy="36438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37205507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608114670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I/J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E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0195085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253375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03AE0358-7DEE-F339-E3EA-4CDDEC6DA1BC}"/>
              </a:ext>
            </a:extLst>
          </p:cNvPr>
          <p:cNvSpPr txBox="1"/>
          <p:nvPr/>
        </p:nvSpPr>
        <p:spPr>
          <a:xfrm>
            <a:off x="5021730" y="1461052"/>
            <a:ext cx="2845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Keyword: PLAYFAIR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486011-DBF3-B288-EB66-8CA18BA2167C}"/>
              </a:ext>
            </a:extLst>
          </p:cNvPr>
          <p:cNvSpPr txBox="1"/>
          <p:nvPr/>
        </p:nvSpPr>
        <p:spPr>
          <a:xfrm>
            <a:off x="3917758" y="1964199"/>
            <a:ext cx="442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Message: </a:t>
            </a:r>
            <a:r>
              <a:rPr lang="en-US" sz="2400">
                <a:solidFill>
                  <a:srgbClr val="FFCD2F"/>
                </a:solidFill>
              </a:rPr>
              <a:t>ME</a:t>
            </a:r>
            <a:r>
              <a:rPr lang="en-US" sz="2400"/>
              <a:t> ET ME AT NI GH TX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1567DE-D9C8-17F0-327A-01B732683484}"/>
              </a:ext>
            </a:extLst>
          </p:cNvPr>
          <p:cNvSpPr txBox="1"/>
          <p:nvPr/>
        </p:nvSpPr>
        <p:spPr>
          <a:xfrm>
            <a:off x="6513445" y="3931222"/>
            <a:ext cx="351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Ciphertext: </a:t>
            </a:r>
            <a:r>
              <a:rPr lang="en-US" sz="2400">
                <a:solidFill>
                  <a:srgbClr val="FFCD2F"/>
                </a:solidFill>
              </a:rPr>
              <a:t>EG</a:t>
            </a:r>
            <a:r>
              <a:rPr lang="en-US" sz="2400"/>
              <a:t>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325DAAF-3320-0376-C636-C3B0F84E6224}"/>
              </a:ext>
            </a:extLst>
          </p:cNvPr>
          <p:cNvCxnSpPr>
            <a:cxnSpLocks/>
          </p:cNvCxnSpPr>
          <p:nvPr/>
        </p:nvCxnSpPr>
        <p:spPr>
          <a:xfrm>
            <a:off x="5573139" y="4390655"/>
            <a:ext cx="366837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4748D0F-D8B1-7139-D248-FE39C797C57B}"/>
              </a:ext>
            </a:extLst>
          </p:cNvPr>
          <p:cNvCxnSpPr>
            <a:cxnSpLocks/>
          </p:cNvCxnSpPr>
          <p:nvPr/>
        </p:nvCxnSpPr>
        <p:spPr>
          <a:xfrm>
            <a:off x="1576508" y="4390655"/>
            <a:ext cx="442792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CA17DE9-1434-49A4-DB56-30560B295F80}"/>
              </a:ext>
            </a:extLst>
          </p:cNvPr>
          <p:cNvSpPr/>
          <p:nvPr/>
        </p:nvSpPr>
        <p:spPr>
          <a:xfrm>
            <a:off x="299175" y="4457537"/>
            <a:ext cx="5852211" cy="741967"/>
          </a:xfrm>
          <a:custGeom>
            <a:avLst/>
            <a:gdLst>
              <a:gd name="connsiteX0" fmla="*/ 5588000 w 5588000"/>
              <a:gd name="connsiteY0" fmla="*/ 38100 h 723922"/>
              <a:gd name="connsiteX1" fmla="*/ 0 w 5588000"/>
              <a:gd name="connsiteY1" fmla="*/ 0 h 723922"/>
              <a:gd name="connsiteX2" fmla="*/ 0 w 5588000"/>
              <a:gd name="connsiteY2" fmla="*/ 0 h 723922"/>
              <a:gd name="connsiteX3" fmla="*/ 127000 w 5588000"/>
              <a:gd name="connsiteY3" fmla="*/ 723900 h 723922"/>
              <a:gd name="connsiteX0" fmla="*/ 5588000 w 5588000"/>
              <a:gd name="connsiteY0" fmla="*/ 38100 h 990046"/>
              <a:gd name="connsiteX1" fmla="*/ 0 w 5588000"/>
              <a:gd name="connsiteY1" fmla="*/ 0 h 990046"/>
              <a:gd name="connsiteX2" fmla="*/ 2501900 w 5588000"/>
              <a:gd name="connsiteY2" fmla="*/ 965200 h 990046"/>
              <a:gd name="connsiteX3" fmla="*/ 127000 w 5588000"/>
              <a:gd name="connsiteY3" fmla="*/ 723900 h 990046"/>
              <a:gd name="connsiteX0" fmla="*/ 5463120 w 5806020"/>
              <a:gd name="connsiteY0" fmla="*/ 0 h 951946"/>
              <a:gd name="connsiteX1" fmla="*/ 5806020 w 5806020"/>
              <a:gd name="connsiteY1" fmla="*/ 254000 h 951946"/>
              <a:gd name="connsiteX2" fmla="*/ 2377020 w 5806020"/>
              <a:gd name="connsiteY2" fmla="*/ 927100 h 951946"/>
              <a:gd name="connsiteX3" fmla="*/ 2120 w 5806020"/>
              <a:gd name="connsiteY3" fmla="*/ 685800 h 951946"/>
              <a:gd name="connsiteX0" fmla="*/ 5461950 w 5804850"/>
              <a:gd name="connsiteY0" fmla="*/ 0 h 714680"/>
              <a:gd name="connsiteX1" fmla="*/ 5804850 w 5804850"/>
              <a:gd name="connsiteY1" fmla="*/ 254000 h 714680"/>
              <a:gd name="connsiteX2" fmla="*/ 5500050 w 5804850"/>
              <a:gd name="connsiteY2" fmla="*/ 647700 h 714680"/>
              <a:gd name="connsiteX3" fmla="*/ 950 w 5804850"/>
              <a:gd name="connsiteY3" fmla="*/ 685800 h 714680"/>
              <a:gd name="connsiteX0" fmla="*/ 5677814 w 6020714"/>
              <a:gd name="connsiteY0" fmla="*/ 12700 h 673126"/>
              <a:gd name="connsiteX1" fmla="*/ 6020714 w 6020714"/>
              <a:gd name="connsiteY1" fmla="*/ 266700 h 673126"/>
              <a:gd name="connsiteX2" fmla="*/ 5715914 w 6020714"/>
              <a:gd name="connsiteY2" fmla="*/ 660400 h 673126"/>
              <a:gd name="connsiteX3" fmla="*/ 914 w 6020714"/>
              <a:gd name="connsiteY3" fmla="*/ 0 h 673126"/>
              <a:gd name="connsiteX0" fmla="*/ 5812948 w 6155848"/>
              <a:gd name="connsiteY0" fmla="*/ 12700 h 707490"/>
              <a:gd name="connsiteX1" fmla="*/ 6155848 w 6155848"/>
              <a:gd name="connsiteY1" fmla="*/ 266700 h 707490"/>
              <a:gd name="connsiteX2" fmla="*/ 5851048 w 6155848"/>
              <a:gd name="connsiteY2" fmla="*/ 660400 h 707490"/>
              <a:gd name="connsiteX3" fmla="*/ 440848 w 6155848"/>
              <a:gd name="connsiteY3" fmla="*/ 660400 h 707490"/>
              <a:gd name="connsiteX4" fmla="*/ 136048 w 6155848"/>
              <a:gd name="connsiteY4" fmla="*/ 0 h 707490"/>
              <a:gd name="connsiteX0" fmla="*/ 5795104 w 6138004"/>
              <a:gd name="connsiteY0" fmla="*/ 38100 h 732890"/>
              <a:gd name="connsiteX1" fmla="*/ 6138004 w 6138004"/>
              <a:gd name="connsiteY1" fmla="*/ 292100 h 732890"/>
              <a:gd name="connsiteX2" fmla="*/ 5833204 w 6138004"/>
              <a:gd name="connsiteY2" fmla="*/ 685800 h 732890"/>
              <a:gd name="connsiteX3" fmla="*/ 423004 w 6138004"/>
              <a:gd name="connsiteY3" fmla="*/ 685800 h 732890"/>
              <a:gd name="connsiteX4" fmla="*/ 181704 w 6138004"/>
              <a:gd name="connsiteY4" fmla="*/ 0 h 732890"/>
              <a:gd name="connsiteX0" fmla="*/ 5874686 w 6217586"/>
              <a:gd name="connsiteY0" fmla="*/ 38100 h 732890"/>
              <a:gd name="connsiteX1" fmla="*/ 6217586 w 6217586"/>
              <a:gd name="connsiteY1" fmla="*/ 292100 h 732890"/>
              <a:gd name="connsiteX2" fmla="*/ 5912786 w 6217586"/>
              <a:gd name="connsiteY2" fmla="*/ 685800 h 732890"/>
              <a:gd name="connsiteX3" fmla="*/ 502586 w 6217586"/>
              <a:gd name="connsiteY3" fmla="*/ 685800 h 732890"/>
              <a:gd name="connsiteX4" fmla="*/ 261286 w 6217586"/>
              <a:gd name="connsiteY4" fmla="*/ 0 h 732890"/>
              <a:gd name="connsiteX0" fmla="*/ 5874686 w 6217586"/>
              <a:gd name="connsiteY0" fmla="*/ 38100 h 732890"/>
              <a:gd name="connsiteX1" fmla="*/ 6217586 w 6217586"/>
              <a:gd name="connsiteY1" fmla="*/ 292100 h 732890"/>
              <a:gd name="connsiteX2" fmla="*/ 5912786 w 6217586"/>
              <a:gd name="connsiteY2" fmla="*/ 685800 h 732890"/>
              <a:gd name="connsiteX3" fmla="*/ 502586 w 6217586"/>
              <a:gd name="connsiteY3" fmla="*/ 685800 h 732890"/>
              <a:gd name="connsiteX4" fmla="*/ 261286 w 6217586"/>
              <a:gd name="connsiteY4" fmla="*/ 0 h 732890"/>
              <a:gd name="connsiteX0" fmla="*/ 5874686 w 6223695"/>
              <a:gd name="connsiteY0" fmla="*/ 38100 h 732890"/>
              <a:gd name="connsiteX1" fmla="*/ 6217586 w 6223695"/>
              <a:gd name="connsiteY1" fmla="*/ 292100 h 732890"/>
              <a:gd name="connsiteX2" fmla="*/ 5912786 w 6223695"/>
              <a:gd name="connsiteY2" fmla="*/ 685800 h 732890"/>
              <a:gd name="connsiteX3" fmla="*/ 502586 w 6223695"/>
              <a:gd name="connsiteY3" fmla="*/ 685800 h 732890"/>
              <a:gd name="connsiteX4" fmla="*/ 261286 w 6223695"/>
              <a:gd name="connsiteY4" fmla="*/ 0 h 732890"/>
              <a:gd name="connsiteX0" fmla="*/ 5849286 w 6223246"/>
              <a:gd name="connsiteY0" fmla="*/ 0 h 809090"/>
              <a:gd name="connsiteX1" fmla="*/ 6217586 w 6223246"/>
              <a:gd name="connsiteY1" fmla="*/ 368300 h 809090"/>
              <a:gd name="connsiteX2" fmla="*/ 5912786 w 6223246"/>
              <a:gd name="connsiteY2" fmla="*/ 762000 h 809090"/>
              <a:gd name="connsiteX3" fmla="*/ 502586 w 6223246"/>
              <a:gd name="connsiteY3" fmla="*/ 762000 h 809090"/>
              <a:gd name="connsiteX4" fmla="*/ 261286 w 6223246"/>
              <a:gd name="connsiteY4" fmla="*/ 76200 h 809090"/>
              <a:gd name="connsiteX0" fmla="*/ 5849286 w 6099503"/>
              <a:gd name="connsiteY0" fmla="*/ 0 h 809090"/>
              <a:gd name="connsiteX1" fmla="*/ 6090586 w 6099503"/>
              <a:gd name="connsiteY1" fmla="*/ 368300 h 809090"/>
              <a:gd name="connsiteX2" fmla="*/ 5912786 w 6099503"/>
              <a:gd name="connsiteY2" fmla="*/ 762000 h 809090"/>
              <a:gd name="connsiteX3" fmla="*/ 502586 w 6099503"/>
              <a:gd name="connsiteY3" fmla="*/ 762000 h 809090"/>
              <a:gd name="connsiteX4" fmla="*/ 261286 w 6099503"/>
              <a:gd name="connsiteY4" fmla="*/ 76200 h 809090"/>
              <a:gd name="connsiteX0" fmla="*/ 5849286 w 5970002"/>
              <a:gd name="connsiteY0" fmla="*/ 0 h 918948"/>
              <a:gd name="connsiteX1" fmla="*/ 5947131 w 5970002"/>
              <a:gd name="connsiteY1" fmla="*/ 741394 h 918948"/>
              <a:gd name="connsiteX2" fmla="*/ 5912786 w 5970002"/>
              <a:gd name="connsiteY2" fmla="*/ 762000 h 918948"/>
              <a:gd name="connsiteX3" fmla="*/ 502586 w 5970002"/>
              <a:gd name="connsiteY3" fmla="*/ 762000 h 918948"/>
              <a:gd name="connsiteX4" fmla="*/ 261286 w 5970002"/>
              <a:gd name="connsiteY4" fmla="*/ 76200 h 918948"/>
              <a:gd name="connsiteX0" fmla="*/ 5849286 w 5970002"/>
              <a:gd name="connsiteY0" fmla="*/ 0 h 841144"/>
              <a:gd name="connsiteX1" fmla="*/ 5947131 w 5970002"/>
              <a:gd name="connsiteY1" fmla="*/ 741394 h 841144"/>
              <a:gd name="connsiteX2" fmla="*/ 502586 w 5970002"/>
              <a:gd name="connsiteY2" fmla="*/ 762000 h 841144"/>
              <a:gd name="connsiteX3" fmla="*/ 261286 w 5970002"/>
              <a:gd name="connsiteY3" fmla="*/ 76200 h 841144"/>
              <a:gd name="connsiteX0" fmla="*/ 5849286 w 6343238"/>
              <a:gd name="connsiteY0" fmla="*/ 0 h 841144"/>
              <a:gd name="connsiteX1" fmla="*/ 5947131 w 6343238"/>
              <a:gd name="connsiteY1" fmla="*/ 741394 h 841144"/>
              <a:gd name="connsiteX2" fmla="*/ 502586 w 6343238"/>
              <a:gd name="connsiteY2" fmla="*/ 762000 h 841144"/>
              <a:gd name="connsiteX3" fmla="*/ 261286 w 6343238"/>
              <a:gd name="connsiteY3" fmla="*/ 76200 h 841144"/>
              <a:gd name="connsiteX0" fmla="*/ 5849286 w 5934707"/>
              <a:gd name="connsiteY0" fmla="*/ 0 h 835285"/>
              <a:gd name="connsiteX1" fmla="*/ 5216811 w 5934707"/>
              <a:gd name="connsiteY1" fmla="*/ 728069 h 835285"/>
              <a:gd name="connsiteX2" fmla="*/ 502586 w 5934707"/>
              <a:gd name="connsiteY2" fmla="*/ 762000 h 835285"/>
              <a:gd name="connsiteX3" fmla="*/ 261286 w 5934707"/>
              <a:gd name="connsiteY3" fmla="*/ 76200 h 835285"/>
              <a:gd name="connsiteX0" fmla="*/ 5909621 w 5998836"/>
              <a:gd name="connsiteY0" fmla="*/ 0 h 811936"/>
              <a:gd name="connsiteX1" fmla="*/ 5277146 w 5998836"/>
              <a:gd name="connsiteY1" fmla="*/ 728069 h 811936"/>
              <a:gd name="connsiteX2" fmla="*/ 471631 w 5998836"/>
              <a:gd name="connsiteY2" fmla="*/ 722025 h 811936"/>
              <a:gd name="connsiteX3" fmla="*/ 321621 w 5998836"/>
              <a:gd name="connsiteY3" fmla="*/ 76200 h 811936"/>
              <a:gd name="connsiteX0" fmla="*/ 6003711 w 6092926"/>
              <a:gd name="connsiteY0" fmla="*/ 0 h 811936"/>
              <a:gd name="connsiteX1" fmla="*/ 5371236 w 6092926"/>
              <a:gd name="connsiteY1" fmla="*/ 728069 h 811936"/>
              <a:gd name="connsiteX2" fmla="*/ 565721 w 6092926"/>
              <a:gd name="connsiteY2" fmla="*/ 722025 h 811936"/>
              <a:gd name="connsiteX3" fmla="*/ 167924 w 6092926"/>
              <a:gd name="connsiteY3" fmla="*/ 76200 h 811936"/>
              <a:gd name="connsiteX0" fmla="*/ 6003711 w 6092926"/>
              <a:gd name="connsiteY0" fmla="*/ 0 h 811936"/>
              <a:gd name="connsiteX1" fmla="*/ 5371236 w 6092926"/>
              <a:gd name="connsiteY1" fmla="*/ 728069 h 811936"/>
              <a:gd name="connsiteX2" fmla="*/ 565721 w 6092926"/>
              <a:gd name="connsiteY2" fmla="*/ 722025 h 811936"/>
              <a:gd name="connsiteX3" fmla="*/ 167924 w 6092926"/>
              <a:gd name="connsiteY3" fmla="*/ 76200 h 811936"/>
              <a:gd name="connsiteX0" fmla="*/ 6003711 w 6092926"/>
              <a:gd name="connsiteY0" fmla="*/ 0 h 811651"/>
              <a:gd name="connsiteX1" fmla="*/ 5371236 w 6092926"/>
              <a:gd name="connsiteY1" fmla="*/ 728069 h 811651"/>
              <a:gd name="connsiteX2" fmla="*/ 565721 w 6092926"/>
              <a:gd name="connsiteY2" fmla="*/ 722025 h 811651"/>
              <a:gd name="connsiteX3" fmla="*/ 167924 w 6092926"/>
              <a:gd name="connsiteY3" fmla="*/ 76200 h 811651"/>
              <a:gd name="connsiteX0" fmla="*/ 5970298 w 6059513"/>
              <a:gd name="connsiteY0" fmla="*/ 0 h 811145"/>
              <a:gd name="connsiteX1" fmla="*/ 5337823 w 6059513"/>
              <a:gd name="connsiteY1" fmla="*/ 728069 h 811145"/>
              <a:gd name="connsiteX2" fmla="*/ 532308 w 6059513"/>
              <a:gd name="connsiteY2" fmla="*/ 722025 h 811145"/>
              <a:gd name="connsiteX3" fmla="*/ 134511 w 6059513"/>
              <a:gd name="connsiteY3" fmla="*/ 76200 h 811145"/>
              <a:gd name="connsiteX0" fmla="*/ 5970298 w 6059513"/>
              <a:gd name="connsiteY0" fmla="*/ 0 h 811145"/>
              <a:gd name="connsiteX1" fmla="*/ 5337823 w 6059513"/>
              <a:gd name="connsiteY1" fmla="*/ 728069 h 811145"/>
              <a:gd name="connsiteX2" fmla="*/ 532308 w 6059513"/>
              <a:gd name="connsiteY2" fmla="*/ 722025 h 811145"/>
              <a:gd name="connsiteX3" fmla="*/ 134511 w 6059513"/>
              <a:gd name="connsiteY3" fmla="*/ 76200 h 811145"/>
              <a:gd name="connsiteX0" fmla="*/ 5970298 w 6059513"/>
              <a:gd name="connsiteY0" fmla="*/ 0 h 811145"/>
              <a:gd name="connsiteX1" fmla="*/ 5337823 w 6059513"/>
              <a:gd name="connsiteY1" fmla="*/ 728069 h 811145"/>
              <a:gd name="connsiteX2" fmla="*/ 532308 w 6059513"/>
              <a:gd name="connsiteY2" fmla="*/ 722025 h 811145"/>
              <a:gd name="connsiteX3" fmla="*/ 134511 w 6059513"/>
              <a:gd name="connsiteY3" fmla="*/ 76200 h 811145"/>
              <a:gd name="connsiteX0" fmla="*/ 5970298 w 6059513"/>
              <a:gd name="connsiteY0" fmla="*/ 0 h 814304"/>
              <a:gd name="connsiteX1" fmla="*/ 5337823 w 6059513"/>
              <a:gd name="connsiteY1" fmla="*/ 728069 h 814304"/>
              <a:gd name="connsiteX2" fmla="*/ 2924920 w 6059513"/>
              <a:gd name="connsiteY2" fmla="*/ 799657 h 814304"/>
              <a:gd name="connsiteX3" fmla="*/ 532308 w 6059513"/>
              <a:gd name="connsiteY3" fmla="*/ 722025 h 814304"/>
              <a:gd name="connsiteX4" fmla="*/ 134511 w 6059513"/>
              <a:gd name="connsiteY4" fmla="*/ 76200 h 814304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47962"/>
              <a:gd name="connsiteY0" fmla="*/ 0 h 798254"/>
              <a:gd name="connsiteX1" fmla="*/ 5671698 w 5847962"/>
              <a:gd name="connsiteY1" fmla="*/ 466538 h 798254"/>
              <a:gd name="connsiteX2" fmla="*/ 5215487 w 5847962"/>
              <a:gd name="connsiteY2" fmla="*/ 728069 h 798254"/>
              <a:gd name="connsiteX3" fmla="*/ 2802584 w 5847962"/>
              <a:gd name="connsiteY3" fmla="*/ 786332 h 798254"/>
              <a:gd name="connsiteX4" fmla="*/ 409972 w 5847962"/>
              <a:gd name="connsiteY4" fmla="*/ 722025 h 798254"/>
              <a:gd name="connsiteX5" fmla="*/ 12175 w 5847962"/>
              <a:gd name="connsiteY5" fmla="*/ 76200 h 798254"/>
              <a:gd name="connsiteX0" fmla="*/ 5847962 w 5961399"/>
              <a:gd name="connsiteY0" fmla="*/ 0 h 798254"/>
              <a:gd name="connsiteX1" fmla="*/ 5932527 w 5961399"/>
              <a:gd name="connsiteY1" fmla="*/ 506512 h 798254"/>
              <a:gd name="connsiteX2" fmla="*/ 5215487 w 5961399"/>
              <a:gd name="connsiteY2" fmla="*/ 728069 h 798254"/>
              <a:gd name="connsiteX3" fmla="*/ 2802584 w 5961399"/>
              <a:gd name="connsiteY3" fmla="*/ 786332 h 798254"/>
              <a:gd name="connsiteX4" fmla="*/ 409972 w 5961399"/>
              <a:gd name="connsiteY4" fmla="*/ 722025 h 798254"/>
              <a:gd name="connsiteX5" fmla="*/ 12175 w 5961399"/>
              <a:gd name="connsiteY5" fmla="*/ 76200 h 798254"/>
              <a:gd name="connsiteX0" fmla="*/ 5821879 w 5958997"/>
              <a:gd name="connsiteY0" fmla="*/ 0 h 771604"/>
              <a:gd name="connsiteX1" fmla="*/ 5932527 w 5958997"/>
              <a:gd name="connsiteY1" fmla="*/ 479862 h 771604"/>
              <a:gd name="connsiteX2" fmla="*/ 5215487 w 5958997"/>
              <a:gd name="connsiteY2" fmla="*/ 701419 h 771604"/>
              <a:gd name="connsiteX3" fmla="*/ 2802584 w 5958997"/>
              <a:gd name="connsiteY3" fmla="*/ 759682 h 771604"/>
              <a:gd name="connsiteX4" fmla="*/ 409972 w 5958997"/>
              <a:gd name="connsiteY4" fmla="*/ 695375 h 771604"/>
              <a:gd name="connsiteX5" fmla="*/ 12175 w 5958997"/>
              <a:gd name="connsiteY5" fmla="*/ 49550 h 771604"/>
              <a:gd name="connsiteX0" fmla="*/ 5821879 w 5958997"/>
              <a:gd name="connsiteY0" fmla="*/ 0 h 771604"/>
              <a:gd name="connsiteX1" fmla="*/ 5932527 w 5958997"/>
              <a:gd name="connsiteY1" fmla="*/ 479862 h 771604"/>
              <a:gd name="connsiteX2" fmla="*/ 5215487 w 5958997"/>
              <a:gd name="connsiteY2" fmla="*/ 701419 h 771604"/>
              <a:gd name="connsiteX3" fmla="*/ 2802584 w 5958997"/>
              <a:gd name="connsiteY3" fmla="*/ 759682 h 771604"/>
              <a:gd name="connsiteX4" fmla="*/ 409972 w 5958997"/>
              <a:gd name="connsiteY4" fmla="*/ 695375 h 771604"/>
              <a:gd name="connsiteX5" fmla="*/ 12175 w 5958997"/>
              <a:gd name="connsiteY5" fmla="*/ 49550 h 771604"/>
              <a:gd name="connsiteX0" fmla="*/ 5821879 w 5958997"/>
              <a:gd name="connsiteY0" fmla="*/ 0 h 771604"/>
              <a:gd name="connsiteX1" fmla="*/ 5932527 w 5958997"/>
              <a:gd name="connsiteY1" fmla="*/ 479862 h 771604"/>
              <a:gd name="connsiteX2" fmla="*/ 5215487 w 5958997"/>
              <a:gd name="connsiteY2" fmla="*/ 701419 h 771604"/>
              <a:gd name="connsiteX3" fmla="*/ 2802584 w 5958997"/>
              <a:gd name="connsiteY3" fmla="*/ 759682 h 771604"/>
              <a:gd name="connsiteX4" fmla="*/ 409972 w 5958997"/>
              <a:gd name="connsiteY4" fmla="*/ 695375 h 771604"/>
              <a:gd name="connsiteX5" fmla="*/ 12175 w 5958997"/>
              <a:gd name="connsiteY5" fmla="*/ 49550 h 771604"/>
              <a:gd name="connsiteX0" fmla="*/ 5821879 w 5973719"/>
              <a:gd name="connsiteY0" fmla="*/ 0 h 771604"/>
              <a:gd name="connsiteX1" fmla="*/ 5932527 w 5973719"/>
              <a:gd name="connsiteY1" fmla="*/ 479862 h 771604"/>
              <a:gd name="connsiteX2" fmla="*/ 5215487 w 5973719"/>
              <a:gd name="connsiteY2" fmla="*/ 701419 h 771604"/>
              <a:gd name="connsiteX3" fmla="*/ 2802584 w 5973719"/>
              <a:gd name="connsiteY3" fmla="*/ 759682 h 771604"/>
              <a:gd name="connsiteX4" fmla="*/ 409972 w 5973719"/>
              <a:gd name="connsiteY4" fmla="*/ 695375 h 771604"/>
              <a:gd name="connsiteX5" fmla="*/ 12175 w 5973719"/>
              <a:gd name="connsiteY5" fmla="*/ 49550 h 771604"/>
              <a:gd name="connsiteX0" fmla="*/ 5821879 w 5895500"/>
              <a:gd name="connsiteY0" fmla="*/ 0 h 771604"/>
              <a:gd name="connsiteX1" fmla="*/ 5841238 w 5895500"/>
              <a:gd name="connsiteY1" fmla="*/ 479862 h 771604"/>
              <a:gd name="connsiteX2" fmla="*/ 5215487 w 5895500"/>
              <a:gd name="connsiteY2" fmla="*/ 701419 h 771604"/>
              <a:gd name="connsiteX3" fmla="*/ 2802584 w 5895500"/>
              <a:gd name="connsiteY3" fmla="*/ 759682 h 771604"/>
              <a:gd name="connsiteX4" fmla="*/ 409972 w 5895500"/>
              <a:gd name="connsiteY4" fmla="*/ 695375 h 771604"/>
              <a:gd name="connsiteX5" fmla="*/ 12175 w 5895500"/>
              <a:gd name="connsiteY5" fmla="*/ 49550 h 771604"/>
              <a:gd name="connsiteX0" fmla="*/ 5821879 w 5821879"/>
              <a:gd name="connsiteY0" fmla="*/ 0 h 778467"/>
              <a:gd name="connsiteX1" fmla="*/ 5215487 w 5821879"/>
              <a:gd name="connsiteY1" fmla="*/ 701419 h 778467"/>
              <a:gd name="connsiteX2" fmla="*/ 2802584 w 5821879"/>
              <a:gd name="connsiteY2" fmla="*/ 759682 h 778467"/>
              <a:gd name="connsiteX3" fmla="*/ 409972 w 5821879"/>
              <a:gd name="connsiteY3" fmla="*/ 695375 h 778467"/>
              <a:gd name="connsiteX4" fmla="*/ 12175 w 5821879"/>
              <a:gd name="connsiteY4" fmla="*/ 49550 h 778467"/>
              <a:gd name="connsiteX0" fmla="*/ 5821879 w 5821879"/>
              <a:gd name="connsiteY0" fmla="*/ 0 h 778467"/>
              <a:gd name="connsiteX1" fmla="*/ 5215487 w 5821879"/>
              <a:gd name="connsiteY1" fmla="*/ 701419 h 778467"/>
              <a:gd name="connsiteX2" fmla="*/ 2802584 w 5821879"/>
              <a:gd name="connsiteY2" fmla="*/ 759682 h 778467"/>
              <a:gd name="connsiteX3" fmla="*/ 409972 w 5821879"/>
              <a:gd name="connsiteY3" fmla="*/ 695375 h 778467"/>
              <a:gd name="connsiteX4" fmla="*/ 12175 w 5821879"/>
              <a:gd name="connsiteY4" fmla="*/ 49550 h 778467"/>
              <a:gd name="connsiteX0" fmla="*/ 5821879 w 5858986"/>
              <a:gd name="connsiteY0" fmla="*/ 0 h 778467"/>
              <a:gd name="connsiteX1" fmla="*/ 5215487 w 5858986"/>
              <a:gd name="connsiteY1" fmla="*/ 701419 h 778467"/>
              <a:gd name="connsiteX2" fmla="*/ 2802584 w 5858986"/>
              <a:gd name="connsiteY2" fmla="*/ 759682 h 778467"/>
              <a:gd name="connsiteX3" fmla="*/ 409972 w 5858986"/>
              <a:gd name="connsiteY3" fmla="*/ 695375 h 778467"/>
              <a:gd name="connsiteX4" fmla="*/ 12175 w 5858986"/>
              <a:gd name="connsiteY4" fmla="*/ 49550 h 778467"/>
              <a:gd name="connsiteX0" fmla="*/ 5821879 w 5858987"/>
              <a:gd name="connsiteY0" fmla="*/ 0 h 778467"/>
              <a:gd name="connsiteX1" fmla="*/ 5215487 w 5858987"/>
              <a:gd name="connsiteY1" fmla="*/ 701419 h 778467"/>
              <a:gd name="connsiteX2" fmla="*/ 2802584 w 5858987"/>
              <a:gd name="connsiteY2" fmla="*/ 759682 h 778467"/>
              <a:gd name="connsiteX3" fmla="*/ 409972 w 5858987"/>
              <a:gd name="connsiteY3" fmla="*/ 695375 h 778467"/>
              <a:gd name="connsiteX4" fmla="*/ 12175 w 5858987"/>
              <a:gd name="connsiteY4" fmla="*/ 49550 h 778467"/>
              <a:gd name="connsiteX0" fmla="*/ 5821879 w 5858987"/>
              <a:gd name="connsiteY0" fmla="*/ 0 h 778467"/>
              <a:gd name="connsiteX1" fmla="*/ 5215487 w 5858987"/>
              <a:gd name="connsiteY1" fmla="*/ 701419 h 778467"/>
              <a:gd name="connsiteX2" fmla="*/ 2802584 w 5858987"/>
              <a:gd name="connsiteY2" fmla="*/ 759682 h 778467"/>
              <a:gd name="connsiteX3" fmla="*/ 409972 w 5858987"/>
              <a:gd name="connsiteY3" fmla="*/ 695375 h 778467"/>
              <a:gd name="connsiteX4" fmla="*/ 12175 w 5858987"/>
              <a:gd name="connsiteY4" fmla="*/ 49550 h 778467"/>
              <a:gd name="connsiteX0" fmla="*/ 5821879 w 5858987"/>
              <a:gd name="connsiteY0" fmla="*/ 0 h 778467"/>
              <a:gd name="connsiteX1" fmla="*/ 5215487 w 5858987"/>
              <a:gd name="connsiteY1" fmla="*/ 701419 h 778467"/>
              <a:gd name="connsiteX2" fmla="*/ 2802584 w 5858987"/>
              <a:gd name="connsiteY2" fmla="*/ 759682 h 778467"/>
              <a:gd name="connsiteX3" fmla="*/ 409972 w 5858987"/>
              <a:gd name="connsiteY3" fmla="*/ 695375 h 778467"/>
              <a:gd name="connsiteX4" fmla="*/ 12175 w 5858987"/>
              <a:gd name="connsiteY4" fmla="*/ 49550 h 778467"/>
              <a:gd name="connsiteX0" fmla="*/ 5799783 w 5836891"/>
              <a:gd name="connsiteY0" fmla="*/ 0 h 778467"/>
              <a:gd name="connsiteX1" fmla="*/ 5193391 w 5836891"/>
              <a:gd name="connsiteY1" fmla="*/ 701419 h 778467"/>
              <a:gd name="connsiteX2" fmla="*/ 2780488 w 5836891"/>
              <a:gd name="connsiteY2" fmla="*/ 759682 h 778467"/>
              <a:gd name="connsiteX3" fmla="*/ 387876 w 5836891"/>
              <a:gd name="connsiteY3" fmla="*/ 695375 h 778467"/>
              <a:gd name="connsiteX4" fmla="*/ 16162 w 5836891"/>
              <a:gd name="connsiteY4" fmla="*/ 36226 h 778467"/>
              <a:gd name="connsiteX0" fmla="*/ 5890956 w 5928064"/>
              <a:gd name="connsiteY0" fmla="*/ 0 h 778467"/>
              <a:gd name="connsiteX1" fmla="*/ 5284564 w 5928064"/>
              <a:gd name="connsiteY1" fmla="*/ 701419 h 778467"/>
              <a:gd name="connsiteX2" fmla="*/ 2871661 w 5928064"/>
              <a:gd name="connsiteY2" fmla="*/ 759682 h 778467"/>
              <a:gd name="connsiteX3" fmla="*/ 479049 w 5928064"/>
              <a:gd name="connsiteY3" fmla="*/ 695375 h 778467"/>
              <a:gd name="connsiteX4" fmla="*/ 107335 w 5928064"/>
              <a:gd name="connsiteY4" fmla="*/ 36226 h 778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8064" h="778467">
                <a:moveTo>
                  <a:pt x="5890956" y="0"/>
                </a:moveTo>
                <a:cubicBezTo>
                  <a:pt x="6025453" y="412624"/>
                  <a:pt x="5787780" y="574805"/>
                  <a:pt x="5284564" y="701419"/>
                </a:cubicBezTo>
                <a:cubicBezTo>
                  <a:pt x="4781348" y="828033"/>
                  <a:pt x="3672580" y="760689"/>
                  <a:pt x="2871661" y="759682"/>
                </a:cubicBezTo>
                <a:cubicBezTo>
                  <a:pt x="2070742" y="758675"/>
                  <a:pt x="941489" y="809180"/>
                  <a:pt x="479049" y="695375"/>
                </a:cubicBezTo>
                <a:cubicBezTo>
                  <a:pt x="-281625" y="508175"/>
                  <a:pt x="86168" y="46809"/>
                  <a:pt x="107335" y="3622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B830D96-72DB-ECED-F70D-82E9182E70EC}"/>
              </a:ext>
            </a:extLst>
          </p:cNvPr>
          <p:cNvCxnSpPr>
            <a:cxnSpLocks/>
          </p:cNvCxnSpPr>
          <p:nvPr/>
        </p:nvCxnSpPr>
        <p:spPr>
          <a:xfrm>
            <a:off x="487552" y="4457537"/>
            <a:ext cx="366837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CE9E25-DDCA-F100-CA70-0805DA48F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11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4580658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FFCD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99175" y="305775"/>
            <a:ext cx="2914589" cy="830997"/>
          </a:xfrm>
          <a:prstGeom prst="roundRect">
            <a:avLst/>
          </a:prstGeom>
          <a:solidFill>
            <a:srgbClr val="FFC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D2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6" y="292303"/>
            <a:ext cx="11585400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4086D9-A297-4CE8-4A19-6D43FE8CB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424288"/>
              </p:ext>
            </p:extLst>
          </p:nvPr>
        </p:nvGraphicFramePr>
        <p:xfrm>
          <a:off x="854389" y="2568720"/>
          <a:ext cx="4718750" cy="36438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37205507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608114670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I/J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E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195085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25337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03486011-DBF3-B288-EB66-8CA18BA2167C}"/>
              </a:ext>
            </a:extLst>
          </p:cNvPr>
          <p:cNvSpPr txBox="1"/>
          <p:nvPr/>
        </p:nvSpPr>
        <p:spPr>
          <a:xfrm>
            <a:off x="3917758" y="1964199"/>
            <a:ext cx="442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Message: ME </a:t>
            </a:r>
            <a:r>
              <a:rPr lang="en-US" sz="2400">
                <a:solidFill>
                  <a:srgbClr val="FFCD2F"/>
                </a:solidFill>
              </a:rPr>
              <a:t>ET</a:t>
            </a:r>
            <a:r>
              <a:rPr lang="en-US" sz="2400"/>
              <a:t> ME AT NI GH TX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1567DE-D9C8-17F0-327A-01B732683484}"/>
              </a:ext>
            </a:extLst>
          </p:cNvPr>
          <p:cNvSpPr txBox="1"/>
          <p:nvPr/>
        </p:nvSpPr>
        <p:spPr>
          <a:xfrm>
            <a:off x="6513445" y="3931222"/>
            <a:ext cx="351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Ciphertext: EG</a:t>
            </a:r>
            <a:r>
              <a:rPr lang="en-US" sz="2400">
                <a:solidFill>
                  <a:srgbClr val="FFCD2F"/>
                </a:solidFill>
              </a:rPr>
              <a:t> MN</a:t>
            </a:r>
            <a:r>
              <a:rPr lang="en-US" sz="2400"/>
              <a:t>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3B06817-FAF9-E1D9-8083-95DCB43D5BE8}"/>
              </a:ext>
            </a:extLst>
          </p:cNvPr>
          <p:cNvCxnSpPr>
            <a:cxnSpLocks/>
          </p:cNvCxnSpPr>
          <p:nvPr/>
        </p:nvCxnSpPr>
        <p:spPr>
          <a:xfrm>
            <a:off x="1576508" y="4390655"/>
            <a:ext cx="3205042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4A9C6EB-D19B-AE11-5BC2-2FD7E560343C}"/>
              </a:ext>
            </a:extLst>
          </p:cNvPr>
          <p:cNvCxnSpPr>
            <a:cxnSpLocks/>
          </p:cNvCxnSpPr>
          <p:nvPr/>
        </p:nvCxnSpPr>
        <p:spPr>
          <a:xfrm flipH="1">
            <a:off x="1576508" y="5114555"/>
            <a:ext cx="3205042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467899A-B4BE-F4D3-D409-826194F7B5A7}"/>
              </a:ext>
            </a:extLst>
          </p:cNvPr>
          <p:cNvSpPr txBox="1"/>
          <p:nvPr/>
        </p:nvSpPr>
        <p:spPr>
          <a:xfrm>
            <a:off x="5021730" y="1461052"/>
            <a:ext cx="2845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Keyword: PLAYFAIR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9DC7C9-2E02-8F2A-3643-7557AE4EC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12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27067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FFCD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99175" y="305775"/>
            <a:ext cx="2914589" cy="830997"/>
          </a:xfrm>
          <a:prstGeom prst="roundRect">
            <a:avLst/>
          </a:prstGeom>
          <a:solidFill>
            <a:srgbClr val="FFC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D2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6" y="292303"/>
            <a:ext cx="11585400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4086D9-A297-4CE8-4A19-6D43FE8CB028}"/>
              </a:ext>
            </a:extLst>
          </p:cNvPr>
          <p:cNvGraphicFramePr>
            <a:graphicFrameLocks noGrp="1"/>
          </p:cNvGraphicFramePr>
          <p:nvPr/>
        </p:nvGraphicFramePr>
        <p:xfrm>
          <a:off x="854389" y="2568720"/>
          <a:ext cx="4718750" cy="36438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37205507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608114670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I/J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E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0195085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25337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03486011-DBF3-B288-EB66-8CA18BA2167C}"/>
              </a:ext>
            </a:extLst>
          </p:cNvPr>
          <p:cNvSpPr txBox="1"/>
          <p:nvPr/>
        </p:nvSpPr>
        <p:spPr>
          <a:xfrm>
            <a:off x="3917758" y="1964199"/>
            <a:ext cx="442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Message: ME ET </a:t>
            </a:r>
            <a:r>
              <a:rPr lang="en-US" sz="2400">
                <a:solidFill>
                  <a:srgbClr val="FFC000"/>
                </a:solidFill>
              </a:rPr>
              <a:t>ME</a:t>
            </a:r>
            <a:r>
              <a:rPr lang="en-US" sz="2400"/>
              <a:t> AT NI GH TX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1567DE-D9C8-17F0-327A-01B732683484}"/>
              </a:ext>
            </a:extLst>
          </p:cNvPr>
          <p:cNvSpPr txBox="1"/>
          <p:nvPr/>
        </p:nvSpPr>
        <p:spPr>
          <a:xfrm>
            <a:off x="6513445" y="3931222"/>
            <a:ext cx="351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Ciphertext: EG MN </a:t>
            </a:r>
            <a:r>
              <a:rPr lang="en-US" sz="2400">
                <a:solidFill>
                  <a:srgbClr val="FFCD2F"/>
                </a:solidFill>
              </a:rPr>
              <a:t>EG</a:t>
            </a:r>
            <a:r>
              <a:rPr lang="en-US" sz="2400"/>
              <a:t>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325DAAF-3320-0376-C636-C3B0F84E6224}"/>
              </a:ext>
            </a:extLst>
          </p:cNvPr>
          <p:cNvCxnSpPr>
            <a:cxnSpLocks/>
          </p:cNvCxnSpPr>
          <p:nvPr/>
        </p:nvCxnSpPr>
        <p:spPr>
          <a:xfrm>
            <a:off x="5573139" y="4390655"/>
            <a:ext cx="366837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4748D0F-D8B1-7139-D248-FE39C797C57B}"/>
              </a:ext>
            </a:extLst>
          </p:cNvPr>
          <p:cNvCxnSpPr>
            <a:cxnSpLocks/>
          </p:cNvCxnSpPr>
          <p:nvPr/>
        </p:nvCxnSpPr>
        <p:spPr>
          <a:xfrm>
            <a:off x="1576508" y="4390655"/>
            <a:ext cx="442792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5C91FDF-6993-B516-A295-A7B892AB2B07}"/>
              </a:ext>
            </a:extLst>
          </p:cNvPr>
          <p:cNvSpPr/>
          <p:nvPr/>
        </p:nvSpPr>
        <p:spPr>
          <a:xfrm>
            <a:off x="299175" y="4457537"/>
            <a:ext cx="5852211" cy="741967"/>
          </a:xfrm>
          <a:custGeom>
            <a:avLst/>
            <a:gdLst>
              <a:gd name="connsiteX0" fmla="*/ 5588000 w 5588000"/>
              <a:gd name="connsiteY0" fmla="*/ 38100 h 723922"/>
              <a:gd name="connsiteX1" fmla="*/ 0 w 5588000"/>
              <a:gd name="connsiteY1" fmla="*/ 0 h 723922"/>
              <a:gd name="connsiteX2" fmla="*/ 0 w 5588000"/>
              <a:gd name="connsiteY2" fmla="*/ 0 h 723922"/>
              <a:gd name="connsiteX3" fmla="*/ 127000 w 5588000"/>
              <a:gd name="connsiteY3" fmla="*/ 723900 h 723922"/>
              <a:gd name="connsiteX0" fmla="*/ 5588000 w 5588000"/>
              <a:gd name="connsiteY0" fmla="*/ 38100 h 990046"/>
              <a:gd name="connsiteX1" fmla="*/ 0 w 5588000"/>
              <a:gd name="connsiteY1" fmla="*/ 0 h 990046"/>
              <a:gd name="connsiteX2" fmla="*/ 2501900 w 5588000"/>
              <a:gd name="connsiteY2" fmla="*/ 965200 h 990046"/>
              <a:gd name="connsiteX3" fmla="*/ 127000 w 5588000"/>
              <a:gd name="connsiteY3" fmla="*/ 723900 h 990046"/>
              <a:gd name="connsiteX0" fmla="*/ 5463120 w 5806020"/>
              <a:gd name="connsiteY0" fmla="*/ 0 h 951946"/>
              <a:gd name="connsiteX1" fmla="*/ 5806020 w 5806020"/>
              <a:gd name="connsiteY1" fmla="*/ 254000 h 951946"/>
              <a:gd name="connsiteX2" fmla="*/ 2377020 w 5806020"/>
              <a:gd name="connsiteY2" fmla="*/ 927100 h 951946"/>
              <a:gd name="connsiteX3" fmla="*/ 2120 w 5806020"/>
              <a:gd name="connsiteY3" fmla="*/ 685800 h 951946"/>
              <a:gd name="connsiteX0" fmla="*/ 5461950 w 5804850"/>
              <a:gd name="connsiteY0" fmla="*/ 0 h 714680"/>
              <a:gd name="connsiteX1" fmla="*/ 5804850 w 5804850"/>
              <a:gd name="connsiteY1" fmla="*/ 254000 h 714680"/>
              <a:gd name="connsiteX2" fmla="*/ 5500050 w 5804850"/>
              <a:gd name="connsiteY2" fmla="*/ 647700 h 714680"/>
              <a:gd name="connsiteX3" fmla="*/ 950 w 5804850"/>
              <a:gd name="connsiteY3" fmla="*/ 685800 h 714680"/>
              <a:gd name="connsiteX0" fmla="*/ 5677814 w 6020714"/>
              <a:gd name="connsiteY0" fmla="*/ 12700 h 673126"/>
              <a:gd name="connsiteX1" fmla="*/ 6020714 w 6020714"/>
              <a:gd name="connsiteY1" fmla="*/ 266700 h 673126"/>
              <a:gd name="connsiteX2" fmla="*/ 5715914 w 6020714"/>
              <a:gd name="connsiteY2" fmla="*/ 660400 h 673126"/>
              <a:gd name="connsiteX3" fmla="*/ 914 w 6020714"/>
              <a:gd name="connsiteY3" fmla="*/ 0 h 673126"/>
              <a:gd name="connsiteX0" fmla="*/ 5812948 w 6155848"/>
              <a:gd name="connsiteY0" fmla="*/ 12700 h 707490"/>
              <a:gd name="connsiteX1" fmla="*/ 6155848 w 6155848"/>
              <a:gd name="connsiteY1" fmla="*/ 266700 h 707490"/>
              <a:gd name="connsiteX2" fmla="*/ 5851048 w 6155848"/>
              <a:gd name="connsiteY2" fmla="*/ 660400 h 707490"/>
              <a:gd name="connsiteX3" fmla="*/ 440848 w 6155848"/>
              <a:gd name="connsiteY3" fmla="*/ 660400 h 707490"/>
              <a:gd name="connsiteX4" fmla="*/ 136048 w 6155848"/>
              <a:gd name="connsiteY4" fmla="*/ 0 h 707490"/>
              <a:gd name="connsiteX0" fmla="*/ 5795104 w 6138004"/>
              <a:gd name="connsiteY0" fmla="*/ 38100 h 732890"/>
              <a:gd name="connsiteX1" fmla="*/ 6138004 w 6138004"/>
              <a:gd name="connsiteY1" fmla="*/ 292100 h 732890"/>
              <a:gd name="connsiteX2" fmla="*/ 5833204 w 6138004"/>
              <a:gd name="connsiteY2" fmla="*/ 685800 h 732890"/>
              <a:gd name="connsiteX3" fmla="*/ 423004 w 6138004"/>
              <a:gd name="connsiteY3" fmla="*/ 685800 h 732890"/>
              <a:gd name="connsiteX4" fmla="*/ 181704 w 6138004"/>
              <a:gd name="connsiteY4" fmla="*/ 0 h 732890"/>
              <a:gd name="connsiteX0" fmla="*/ 5874686 w 6217586"/>
              <a:gd name="connsiteY0" fmla="*/ 38100 h 732890"/>
              <a:gd name="connsiteX1" fmla="*/ 6217586 w 6217586"/>
              <a:gd name="connsiteY1" fmla="*/ 292100 h 732890"/>
              <a:gd name="connsiteX2" fmla="*/ 5912786 w 6217586"/>
              <a:gd name="connsiteY2" fmla="*/ 685800 h 732890"/>
              <a:gd name="connsiteX3" fmla="*/ 502586 w 6217586"/>
              <a:gd name="connsiteY3" fmla="*/ 685800 h 732890"/>
              <a:gd name="connsiteX4" fmla="*/ 261286 w 6217586"/>
              <a:gd name="connsiteY4" fmla="*/ 0 h 732890"/>
              <a:gd name="connsiteX0" fmla="*/ 5874686 w 6217586"/>
              <a:gd name="connsiteY0" fmla="*/ 38100 h 732890"/>
              <a:gd name="connsiteX1" fmla="*/ 6217586 w 6217586"/>
              <a:gd name="connsiteY1" fmla="*/ 292100 h 732890"/>
              <a:gd name="connsiteX2" fmla="*/ 5912786 w 6217586"/>
              <a:gd name="connsiteY2" fmla="*/ 685800 h 732890"/>
              <a:gd name="connsiteX3" fmla="*/ 502586 w 6217586"/>
              <a:gd name="connsiteY3" fmla="*/ 685800 h 732890"/>
              <a:gd name="connsiteX4" fmla="*/ 261286 w 6217586"/>
              <a:gd name="connsiteY4" fmla="*/ 0 h 732890"/>
              <a:gd name="connsiteX0" fmla="*/ 5874686 w 6223695"/>
              <a:gd name="connsiteY0" fmla="*/ 38100 h 732890"/>
              <a:gd name="connsiteX1" fmla="*/ 6217586 w 6223695"/>
              <a:gd name="connsiteY1" fmla="*/ 292100 h 732890"/>
              <a:gd name="connsiteX2" fmla="*/ 5912786 w 6223695"/>
              <a:gd name="connsiteY2" fmla="*/ 685800 h 732890"/>
              <a:gd name="connsiteX3" fmla="*/ 502586 w 6223695"/>
              <a:gd name="connsiteY3" fmla="*/ 685800 h 732890"/>
              <a:gd name="connsiteX4" fmla="*/ 261286 w 6223695"/>
              <a:gd name="connsiteY4" fmla="*/ 0 h 732890"/>
              <a:gd name="connsiteX0" fmla="*/ 5849286 w 6223246"/>
              <a:gd name="connsiteY0" fmla="*/ 0 h 809090"/>
              <a:gd name="connsiteX1" fmla="*/ 6217586 w 6223246"/>
              <a:gd name="connsiteY1" fmla="*/ 368300 h 809090"/>
              <a:gd name="connsiteX2" fmla="*/ 5912786 w 6223246"/>
              <a:gd name="connsiteY2" fmla="*/ 762000 h 809090"/>
              <a:gd name="connsiteX3" fmla="*/ 502586 w 6223246"/>
              <a:gd name="connsiteY3" fmla="*/ 762000 h 809090"/>
              <a:gd name="connsiteX4" fmla="*/ 261286 w 6223246"/>
              <a:gd name="connsiteY4" fmla="*/ 76200 h 809090"/>
              <a:gd name="connsiteX0" fmla="*/ 5849286 w 6099503"/>
              <a:gd name="connsiteY0" fmla="*/ 0 h 809090"/>
              <a:gd name="connsiteX1" fmla="*/ 6090586 w 6099503"/>
              <a:gd name="connsiteY1" fmla="*/ 368300 h 809090"/>
              <a:gd name="connsiteX2" fmla="*/ 5912786 w 6099503"/>
              <a:gd name="connsiteY2" fmla="*/ 762000 h 809090"/>
              <a:gd name="connsiteX3" fmla="*/ 502586 w 6099503"/>
              <a:gd name="connsiteY3" fmla="*/ 762000 h 809090"/>
              <a:gd name="connsiteX4" fmla="*/ 261286 w 6099503"/>
              <a:gd name="connsiteY4" fmla="*/ 76200 h 809090"/>
              <a:gd name="connsiteX0" fmla="*/ 5849286 w 5970002"/>
              <a:gd name="connsiteY0" fmla="*/ 0 h 918948"/>
              <a:gd name="connsiteX1" fmla="*/ 5947131 w 5970002"/>
              <a:gd name="connsiteY1" fmla="*/ 741394 h 918948"/>
              <a:gd name="connsiteX2" fmla="*/ 5912786 w 5970002"/>
              <a:gd name="connsiteY2" fmla="*/ 762000 h 918948"/>
              <a:gd name="connsiteX3" fmla="*/ 502586 w 5970002"/>
              <a:gd name="connsiteY3" fmla="*/ 762000 h 918948"/>
              <a:gd name="connsiteX4" fmla="*/ 261286 w 5970002"/>
              <a:gd name="connsiteY4" fmla="*/ 76200 h 918948"/>
              <a:gd name="connsiteX0" fmla="*/ 5849286 w 5970002"/>
              <a:gd name="connsiteY0" fmla="*/ 0 h 841144"/>
              <a:gd name="connsiteX1" fmla="*/ 5947131 w 5970002"/>
              <a:gd name="connsiteY1" fmla="*/ 741394 h 841144"/>
              <a:gd name="connsiteX2" fmla="*/ 502586 w 5970002"/>
              <a:gd name="connsiteY2" fmla="*/ 762000 h 841144"/>
              <a:gd name="connsiteX3" fmla="*/ 261286 w 5970002"/>
              <a:gd name="connsiteY3" fmla="*/ 76200 h 841144"/>
              <a:gd name="connsiteX0" fmla="*/ 5849286 w 6343238"/>
              <a:gd name="connsiteY0" fmla="*/ 0 h 841144"/>
              <a:gd name="connsiteX1" fmla="*/ 5947131 w 6343238"/>
              <a:gd name="connsiteY1" fmla="*/ 741394 h 841144"/>
              <a:gd name="connsiteX2" fmla="*/ 502586 w 6343238"/>
              <a:gd name="connsiteY2" fmla="*/ 762000 h 841144"/>
              <a:gd name="connsiteX3" fmla="*/ 261286 w 6343238"/>
              <a:gd name="connsiteY3" fmla="*/ 76200 h 841144"/>
              <a:gd name="connsiteX0" fmla="*/ 5849286 w 5934707"/>
              <a:gd name="connsiteY0" fmla="*/ 0 h 835285"/>
              <a:gd name="connsiteX1" fmla="*/ 5216811 w 5934707"/>
              <a:gd name="connsiteY1" fmla="*/ 728069 h 835285"/>
              <a:gd name="connsiteX2" fmla="*/ 502586 w 5934707"/>
              <a:gd name="connsiteY2" fmla="*/ 762000 h 835285"/>
              <a:gd name="connsiteX3" fmla="*/ 261286 w 5934707"/>
              <a:gd name="connsiteY3" fmla="*/ 76200 h 835285"/>
              <a:gd name="connsiteX0" fmla="*/ 5909621 w 5998836"/>
              <a:gd name="connsiteY0" fmla="*/ 0 h 811936"/>
              <a:gd name="connsiteX1" fmla="*/ 5277146 w 5998836"/>
              <a:gd name="connsiteY1" fmla="*/ 728069 h 811936"/>
              <a:gd name="connsiteX2" fmla="*/ 471631 w 5998836"/>
              <a:gd name="connsiteY2" fmla="*/ 722025 h 811936"/>
              <a:gd name="connsiteX3" fmla="*/ 321621 w 5998836"/>
              <a:gd name="connsiteY3" fmla="*/ 76200 h 811936"/>
              <a:gd name="connsiteX0" fmla="*/ 6003711 w 6092926"/>
              <a:gd name="connsiteY0" fmla="*/ 0 h 811936"/>
              <a:gd name="connsiteX1" fmla="*/ 5371236 w 6092926"/>
              <a:gd name="connsiteY1" fmla="*/ 728069 h 811936"/>
              <a:gd name="connsiteX2" fmla="*/ 565721 w 6092926"/>
              <a:gd name="connsiteY2" fmla="*/ 722025 h 811936"/>
              <a:gd name="connsiteX3" fmla="*/ 167924 w 6092926"/>
              <a:gd name="connsiteY3" fmla="*/ 76200 h 811936"/>
              <a:gd name="connsiteX0" fmla="*/ 6003711 w 6092926"/>
              <a:gd name="connsiteY0" fmla="*/ 0 h 811936"/>
              <a:gd name="connsiteX1" fmla="*/ 5371236 w 6092926"/>
              <a:gd name="connsiteY1" fmla="*/ 728069 h 811936"/>
              <a:gd name="connsiteX2" fmla="*/ 565721 w 6092926"/>
              <a:gd name="connsiteY2" fmla="*/ 722025 h 811936"/>
              <a:gd name="connsiteX3" fmla="*/ 167924 w 6092926"/>
              <a:gd name="connsiteY3" fmla="*/ 76200 h 811936"/>
              <a:gd name="connsiteX0" fmla="*/ 6003711 w 6092926"/>
              <a:gd name="connsiteY0" fmla="*/ 0 h 811651"/>
              <a:gd name="connsiteX1" fmla="*/ 5371236 w 6092926"/>
              <a:gd name="connsiteY1" fmla="*/ 728069 h 811651"/>
              <a:gd name="connsiteX2" fmla="*/ 565721 w 6092926"/>
              <a:gd name="connsiteY2" fmla="*/ 722025 h 811651"/>
              <a:gd name="connsiteX3" fmla="*/ 167924 w 6092926"/>
              <a:gd name="connsiteY3" fmla="*/ 76200 h 811651"/>
              <a:gd name="connsiteX0" fmla="*/ 5970298 w 6059513"/>
              <a:gd name="connsiteY0" fmla="*/ 0 h 811145"/>
              <a:gd name="connsiteX1" fmla="*/ 5337823 w 6059513"/>
              <a:gd name="connsiteY1" fmla="*/ 728069 h 811145"/>
              <a:gd name="connsiteX2" fmla="*/ 532308 w 6059513"/>
              <a:gd name="connsiteY2" fmla="*/ 722025 h 811145"/>
              <a:gd name="connsiteX3" fmla="*/ 134511 w 6059513"/>
              <a:gd name="connsiteY3" fmla="*/ 76200 h 811145"/>
              <a:gd name="connsiteX0" fmla="*/ 5970298 w 6059513"/>
              <a:gd name="connsiteY0" fmla="*/ 0 h 811145"/>
              <a:gd name="connsiteX1" fmla="*/ 5337823 w 6059513"/>
              <a:gd name="connsiteY1" fmla="*/ 728069 h 811145"/>
              <a:gd name="connsiteX2" fmla="*/ 532308 w 6059513"/>
              <a:gd name="connsiteY2" fmla="*/ 722025 h 811145"/>
              <a:gd name="connsiteX3" fmla="*/ 134511 w 6059513"/>
              <a:gd name="connsiteY3" fmla="*/ 76200 h 811145"/>
              <a:gd name="connsiteX0" fmla="*/ 5970298 w 6059513"/>
              <a:gd name="connsiteY0" fmla="*/ 0 h 811145"/>
              <a:gd name="connsiteX1" fmla="*/ 5337823 w 6059513"/>
              <a:gd name="connsiteY1" fmla="*/ 728069 h 811145"/>
              <a:gd name="connsiteX2" fmla="*/ 532308 w 6059513"/>
              <a:gd name="connsiteY2" fmla="*/ 722025 h 811145"/>
              <a:gd name="connsiteX3" fmla="*/ 134511 w 6059513"/>
              <a:gd name="connsiteY3" fmla="*/ 76200 h 811145"/>
              <a:gd name="connsiteX0" fmla="*/ 5970298 w 6059513"/>
              <a:gd name="connsiteY0" fmla="*/ 0 h 814304"/>
              <a:gd name="connsiteX1" fmla="*/ 5337823 w 6059513"/>
              <a:gd name="connsiteY1" fmla="*/ 728069 h 814304"/>
              <a:gd name="connsiteX2" fmla="*/ 2924920 w 6059513"/>
              <a:gd name="connsiteY2" fmla="*/ 799657 h 814304"/>
              <a:gd name="connsiteX3" fmla="*/ 532308 w 6059513"/>
              <a:gd name="connsiteY3" fmla="*/ 722025 h 814304"/>
              <a:gd name="connsiteX4" fmla="*/ 134511 w 6059513"/>
              <a:gd name="connsiteY4" fmla="*/ 76200 h 814304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76049"/>
              <a:gd name="connsiteY0" fmla="*/ 0 h 806849"/>
              <a:gd name="connsiteX1" fmla="*/ 5215487 w 5876049"/>
              <a:gd name="connsiteY1" fmla="*/ 728069 h 806849"/>
              <a:gd name="connsiteX2" fmla="*/ 2802584 w 5876049"/>
              <a:gd name="connsiteY2" fmla="*/ 786332 h 806849"/>
              <a:gd name="connsiteX3" fmla="*/ 409972 w 5876049"/>
              <a:gd name="connsiteY3" fmla="*/ 722025 h 806849"/>
              <a:gd name="connsiteX4" fmla="*/ 12175 w 5876049"/>
              <a:gd name="connsiteY4" fmla="*/ 76200 h 806849"/>
              <a:gd name="connsiteX0" fmla="*/ 5847962 w 5847962"/>
              <a:gd name="connsiteY0" fmla="*/ 0 h 798254"/>
              <a:gd name="connsiteX1" fmla="*/ 5671698 w 5847962"/>
              <a:gd name="connsiteY1" fmla="*/ 466538 h 798254"/>
              <a:gd name="connsiteX2" fmla="*/ 5215487 w 5847962"/>
              <a:gd name="connsiteY2" fmla="*/ 728069 h 798254"/>
              <a:gd name="connsiteX3" fmla="*/ 2802584 w 5847962"/>
              <a:gd name="connsiteY3" fmla="*/ 786332 h 798254"/>
              <a:gd name="connsiteX4" fmla="*/ 409972 w 5847962"/>
              <a:gd name="connsiteY4" fmla="*/ 722025 h 798254"/>
              <a:gd name="connsiteX5" fmla="*/ 12175 w 5847962"/>
              <a:gd name="connsiteY5" fmla="*/ 76200 h 798254"/>
              <a:gd name="connsiteX0" fmla="*/ 5847962 w 5961399"/>
              <a:gd name="connsiteY0" fmla="*/ 0 h 798254"/>
              <a:gd name="connsiteX1" fmla="*/ 5932527 w 5961399"/>
              <a:gd name="connsiteY1" fmla="*/ 506512 h 798254"/>
              <a:gd name="connsiteX2" fmla="*/ 5215487 w 5961399"/>
              <a:gd name="connsiteY2" fmla="*/ 728069 h 798254"/>
              <a:gd name="connsiteX3" fmla="*/ 2802584 w 5961399"/>
              <a:gd name="connsiteY3" fmla="*/ 786332 h 798254"/>
              <a:gd name="connsiteX4" fmla="*/ 409972 w 5961399"/>
              <a:gd name="connsiteY4" fmla="*/ 722025 h 798254"/>
              <a:gd name="connsiteX5" fmla="*/ 12175 w 5961399"/>
              <a:gd name="connsiteY5" fmla="*/ 76200 h 798254"/>
              <a:gd name="connsiteX0" fmla="*/ 5821879 w 5958997"/>
              <a:gd name="connsiteY0" fmla="*/ 0 h 771604"/>
              <a:gd name="connsiteX1" fmla="*/ 5932527 w 5958997"/>
              <a:gd name="connsiteY1" fmla="*/ 479862 h 771604"/>
              <a:gd name="connsiteX2" fmla="*/ 5215487 w 5958997"/>
              <a:gd name="connsiteY2" fmla="*/ 701419 h 771604"/>
              <a:gd name="connsiteX3" fmla="*/ 2802584 w 5958997"/>
              <a:gd name="connsiteY3" fmla="*/ 759682 h 771604"/>
              <a:gd name="connsiteX4" fmla="*/ 409972 w 5958997"/>
              <a:gd name="connsiteY4" fmla="*/ 695375 h 771604"/>
              <a:gd name="connsiteX5" fmla="*/ 12175 w 5958997"/>
              <a:gd name="connsiteY5" fmla="*/ 49550 h 771604"/>
              <a:gd name="connsiteX0" fmla="*/ 5821879 w 5958997"/>
              <a:gd name="connsiteY0" fmla="*/ 0 h 771604"/>
              <a:gd name="connsiteX1" fmla="*/ 5932527 w 5958997"/>
              <a:gd name="connsiteY1" fmla="*/ 479862 h 771604"/>
              <a:gd name="connsiteX2" fmla="*/ 5215487 w 5958997"/>
              <a:gd name="connsiteY2" fmla="*/ 701419 h 771604"/>
              <a:gd name="connsiteX3" fmla="*/ 2802584 w 5958997"/>
              <a:gd name="connsiteY3" fmla="*/ 759682 h 771604"/>
              <a:gd name="connsiteX4" fmla="*/ 409972 w 5958997"/>
              <a:gd name="connsiteY4" fmla="*/ 695375 h 771604"/>
              <a:gd name="connsiteX5" fmla="*/ 12175 w 5958997"/>
              <a:gd name="connsiteY5" fmla="*/ 49550 h 771604"/>
              <a:gd name="connsiteX0" fmla="*/ 5821879 w 5958997"/>
              <a:gd name="connsiteY0" fmla="*/ 0 h 771604"/>
              <a:gd name="connsiteX1" fmla="*/ 5932527 w 5958997"/>
              <a:gd name="connsiteY1" fmla="*/ 479862 h 771604"/>
              <a:gd name="connsiteX2" fmla="*/ 5215487 w 5958997"/>
              <a:gd name="connsiteY2" fmla="*/ 701419 h 771604"/>
              <a:gd name="connsiteX3" fmla="*/ 2802584 w 5958997"/>
              <a:gd name="connsiteY3" fmla="*/ 759682 h 771604"/>
              <a:gd name="connsiteX4" fmla="*/ 409972 w 5958997"/>
              <a:gd name="connsiteY4" fmla="*/ 695375 h 771604"/>
              <a:gd name="connsiteX5" fmla="*/ 12175 w 5958997"/>
              <a:gd name="connsiteY5" fmla="*/ 49550 h 771604"/>
              <a:gd name="connsiteX0" fmla="*/ 5821879 w 5973719"/>
              <a:gd name="connsiteY0" fmla="*/ 0 h 771604"/>
              <a:gd name="connsiteX1" fmla="*/ 5932527 w 5973719"/>
              <a:gd name="connsiteY1" fmla="*/ 479862 h 771604"/>
              <a:gd name="connsiteX2" fmla="*/ 5215487 w 5973719"/>
              <a:gd name="connsiteY2" fmla="*/ 701419 h 771604"/>
              <a:gd name="connsiteX3" fmla="*/ 2802584 w 5973719"/>
              <a:gd name="connsiteY3" fmla="*/ 759682 h 771604"/>
              <a:gd name="connsiteX4" fmla="*/ 409972 w 5973719"/>
              <a:gd name="connsiteY4" fmla="*/ 695375 h 771604"/>
              <a:gd name="connsiteX5" fmla="*/ 12175 w 5973719"/>
              <a:gd name="connsiteY5" fmla="*/ 49550 h 771604"/>
              <a:gd name="connsiteX0" fmla="*/ 5821879 w 5895500"/>
              <a:gd name="connsiteY0" fmla="*/ 0 h 771604"/>
              <a:gd name="connsiteX1" fmla="*/ 5841238 w 5895500"/>
              <a:gd name="connsiteY1" fmla="*/ 479862 h 771604"/>
              <a:gd name="connsiteX2" fmla="*/ 5215487 w 5895500"/>
              <a:gd name="connsiteY2" fmla="*/ 701419 h 771604"/>
              <a:gd name="connsiteX3" fmla="*/ 2802584 w 5895500"/>
              <a:gd name="connsiteY3" fmla="*/ 759682 h 771604"/>
              <a:gd name="connsiteX4" fmla="*/ 409972 w 5895500"/>
              <a:gd name="connsiteY4" fmla="*/ 695375 h 771604"/>
              <a:gd name="connsiteX5" fmla="*/ 12175 w 5895500"/>
              <a:gd name="connsiteY5" fmla="*/ 49550 h 771604"/>
              <a:gd name="connsiteX0" fmla="*/ 5821879 w 5821879"/>
              <a:gd name="connsiteY0" fmla="*/ 0 h 778467"/>
              <a:gd name="connsiteX1" fmla="*/ 5215487 w 5821879"/>
              <a:gd name="connsiteY1" fmla="*/ 701419 h 778467"/>
              <a:gd name="connsiteX2" fmla="*/ 2802584 w 5821879"/>
              <a:gd name="connsiteY2" fmla="*/ 759682 h 778467"/>
              <a:gd name="connsiteX3" fmla="*/ 409972 w 5821879"/>
              <a:gd name="connsiteY3" fmla="*/ 695375 h 778467"/>
              <a:gd name="connsiteX4" fmla="*/ 12175 w 5821879"/>
              <a:gd name="connsiteY4" fmla="*/ 49550 h 778467"/>
              <a:gd name="connsiteX0" fmla="*/ 5821879 w 5821879"/>
              <a:gd name="connsiteY0" fmla="*/ 0 h 778467"/>
              <a:gd name="connsiteX1" fmla="*/ 5215487 w 5821879"/>
              <a:gd name="connsiteY1" fmla="*/ 701419 h 778467"/>
              <a:gd name="connsiteX2" fmla="*/ 2802584 w 5821879"/>
              <a:gd name="connsiteY2" fmla="*/ 759682 h 778467"/>
              <a:gd name="connsiteX3" fmla="*/ 409972 w 5821879"/>
              <a:gd name="connsiteY3" fmla="*/ 695375 h 778467"/>
              <a:gd name="connsiteX4" fmla="*/ 12175 w 5821879"/>
              <a:gd name="connsiteY4" fmla="*/ 49550 h 778467"/>
              <a:gd name="connsiteX0" fmla="*/ 5821879 w 5858986"/>
              <a:gd name="connsiteY0" fmla="*/ 0 h 778467"/>
              <a:gd name="connsiteX1" fmla="*/ 5215487 w 5858986"/>
              <a:gd name="connsiteY1" fmla="*/ 701419 h 778467"/>
              <a:gd name="connsiteX2" fmla="*/ 2802584 w 5858986"/>
              <a:gd name="connsiteY2" fmla="*/ 759682 h 778467"/>
              <a:gd name="connsiteX3" fmla="*/ 409972 w 5858986"/>
              <a:gd name="connsiteY3" fmla="*/ 695375 h 778467"/>
              <a:gd name="connsiteX4" fmla="*/ 12175 w 5858986"/>
              <a:gd name="connsiteY4" fmla="*/ 49550 h 778467"/>
              <a:gd name="connsiteX0" fmla="*/ 5821879 w 5858987"/>
              <a:gd name="connsiteY0" fmla="*/ 0 h 778467"/>
              <a:gd name="connsiteX1" fmla="*/ 5215487 w 5858987"/>
              <a:gd name="connsiteY1" fmla="*/ 701419 h 778467"/>
              <a:gd name="connsiteX2" fmla="*/ 2802584 w 5858987"/>
              <a:gd name="connsiteY2" fmla="*/ 759682 h 778467"/>
              <a:gd name="connsiteX3" fmla="*/ 409972 w 5858987"/>
              <a:gd name="connsiteY3" fmla="*/ 695375 h 778467"/>
              <a:gd name="connsiteX4" fmla="*/ 12175 w 5858987"/>
              <a:gd name="connsiteY4" fmla="*/ 49550 h 778467"/>
              <a:gd name="connsiteX0" fmla="*/ 5821879 w 5858987"/>
              <a:gd name="connsiteY0" fmla="*/ 0 h 778467"/>
              <a:gd name="connsiteX1" fmla="*/ 5215487 w 5858987"/>
              <a:gd name="connsiteY1" fmla="*/ 701419 h 778467"/>
              <a:gd name="connsiteX2" fmla="*/ 2802584 w 5858987"/>
              <a:gd name="connsiteY2" fmla="*/ 759682 h 778467"/>
              <a:gd name="connsiteX3" fmla="*/ 409972 w 5858987"/>
              <a:gd name="connsiteY3" fmla="*/ 695375 h 778467"/>
              <a:gd name="connsiteX4" fmla="*/ 12175 w 5858987"/>
              <a:gd name="connsiteY4" fmla="*/ 49550 h 778467"/>
              <a:gd name="connsiteX0" fmla="*/ 5821879 w 5858987"/>
              <a:gd name="connsiteY0" fmla="*/ 0 h 778467"/>
              <a:gd name="connsiteX1" fmla="*/ 5215487 w 5858987"/>
              <a:gd name="connsiteY1" fmla="*/ 701419 h 778467"/>
              <a:gd name="connsiteX2" fmla="*/ 2802584 w 5858987"/>
              <a:gd name="connsiteY2" fmla="*/ 759682 h 778467"/>
              <a:gd name="connsiteX3" fmla="*/ 409972 w 5858987"/>
              <a:gd name="connsiteY3" fmla="*/ 695375 h 778467"/>
              <a:gd name="connsiteX4" fmla="*/ 12175 w 5858987"/>
              <a:gd name="connsiteY4" fmla="*/ 49550 h 778467"/>
              <a:gd name="connsiteX0" fmla="*/ 5799783 w 5836891"/>
              <a:gd name="connsiteY0" fmla="*/ 0 h 778467"/>
              <a:gd name="connsiteX1" fmla="*/ 5193391 w 5836891"/>
              <a:gd name="connsiteY1" fmla="*/ 701419 h 778467"/>
              <a:gd name="connsiteX2" fmla="*/ 2780488 w 5836891"/>
              <a:gd name="connsiteY2" fmla="*/ 759682 h 778467"/>
              <a:gd name="connsiteX3" fmla="*/ 387876 w 5836891"/>
              <a:gd name="connsiteY3" fmla="*/ 695375 h 778467"/>
              <a:gd name="connsiteX4" fmla="*/ 16162 w 5836891"/>
              <a:gd name="connsiteY4" fmla="*/ 36226 h 778467"/>
              <a:gd name="connsiteX0" fmla="*/ 5890956 w 5928064"/>
              <a:gd name="connsiteY0" fmla="*/ 0 h 778467"/>
              <a:gd name="connsiteX1" fmla="*/ 5284564 w 5928064"/>
              <a:gd name="connsiteY1" fmla="*/ 701419 h 778467"/>
              <a:gd name="connsiteX2" fmla="*/ 2871661 w 5928064"/>
              <a:gd name="connsiteY2" fmla="*/ 759682 h 778467"/>
              <a:gd name="connsiteX3" fmla="*/ 479049 w 5928064"/>
              <a:gd name="connsiteY3" fmla="*/ 695375 h 778467"/>
              <a:gd name="connsiteX4" fmla="*/ 107335 w 5928064"/>
              <a:gd name="connsiteY4" fmla="*/ 36226 h 778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8064" h="778467">
                <a:moveTo>
                  <a:pt x="5890956" y="0"/>
                </a:moveTo>
                <a:cubicBezTo>
                  <a:pt x="6025453" y="412624"/>
                  <a:pt x="5787780" y="574805"/>
                  <a:pt x="5284564" y="701419"/>
                </a:cubicBezTo>
                <a:cubicBezTo>
                  <a:pt x="4781348" y="828033"/>
                  <a:pt x="3672580" y="760689"/>
                  <a:pt x="2871661" y="759682"/>
                </a:cubicBezTo>
                <a:cubicBezTo>
                  <a:pt x="2070742" y="758675"/>
                  <a:pt x="941489" y="809180"/>
                  <a:pt x="479049" y="695375"/>
                </a:cubicBezTo>
                <a:cubicBezTo>
                  <a:pt x="-281625" y="508175"/>
                  <a:pt x="86168" y="46809"/>
                  <a:pt x="107335" y="3622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54C0BDE-70D1-61DA-9188-922D20BB56CF}"/>
              </a:ext>
            </a:extLst>
          </p:cNvPr>
          <p:cNvCxnSpPr>
            <a:cxnSpLocks/>
          </p:cNvCxnSpPr>
          <p:nvPr/>
        </p:nvCxnSpPr>
        <p:spPr>
          <a:xfrm>
            <a:off x="487552" y="4457537"/>
            <a:ext cx="366837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199954C-D0B7-1DB3-37E9-3827DDEDF326}"/>
              </a:ext>
            </a:extLst>
          </p:cNvPr>
          <p:cNvSpPr txBox="1"/>
          <p:nvPr/>
        </p:nvSpPr>
        <p:spPr>
          <a:xfrm>
            <a:off x="5021730" y="1461052"/>
            <a:ext cx="2845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Keyword: PLAYFAIR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17F153B-C45B-F79F-F19F-34FCB276A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13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4280933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FFCD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99175" y="305775"/>
            <a:ext cx="2914589" cy="830997"/>
          </a:xfrm>
          <a:prstGeom prst="roundRect">
            <a:avLst/>
          </a:prstGeom>
          <a:solidFill>
            <a:srgbClr val="FFC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D2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6" y="292303"/>
            <a:ext cx="11585400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4086D9-A297-4CE8-4A19-6D43FE8CB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627480"/>
              </p:ext>
            </p:extLst>
          </p:nvPr>
        </p:nvGraphicFramePr>
        <p:xfrm>
          <a:off x="854389" y="2568720"/>
          <a:ext cx="4718750" cy="36438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37205507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608114670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I/J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E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195085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25337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03486011-DBF3-B288-EB66-8CA18BA2167C}"/>
              </a:ext>
            </a:extLst>
          </p:cNvPr>
          <p:cNvSpPr txBox="1"/>
          <p:nvPr/>
        </p:nvSpPr>
        <p:spPr>
          <a:xfrm>
            <a:off x="3917758" y="1964199"/>
            <a:ext cx="442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Message: ME ET ME </a:t>
            </a:r>
            <a:r>
              <a:rPr lang="en-US" sz="2400">
                <a:solidFill>
                  <a:srgbClr val="FFCD2F"/>
                </a:solidFill>
              </a:rPr>
              <a:t>AT</a:t>
            </a:r>
            <a:r>
              <a:rPr lang="en-US" sz="2400"/>
              <a:t> NI GH TX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325DAAF-3320-0376-C636-C3B0F84E6224}"/>
              </a:ext>
            </a:extLst>
          </p:cNvPr>
          <p:cNvCxnSpPr>
            <a:cxnSpLocks/>
          </p:cNvCxnSpPr>
          <p:nvPr/>
        </p:nvCxnSpPr>
        <p:spPr>
          <a:xfrm>
            <a:off x="3521074" y="2961905"/>
            <a:ext cx="1317626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4748D0F-D8B1-7139-D248-FE39C797C57B}"/>
              </a:ext>
            </a:extLst>
          </p:cNvPr>
          <p:cNvCxnSpPr>
            <a:cxnSpLocks/>
          </p:cNvCxnSpPr>
          <p:nvPr/>
        </p:nvCxnSpPr>
        <p:spPr>
          <a:xfrm flipH="1">
            <a:off x="3427622" y="5114555"/>
            <a:ext cx="1411078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8B1E9E9-28F1-B3D4-DB2C-3C6CAC3F6678}"/>
              </a:ext>
            </a:extLst>
          </p:cNvPr>
          <p:cNvSpPr txBox="1"/>
          <p:nvPr/>
        </p:nvSpPr>
        <p:spPr>
          <a:xfrm>
            <a:off x="5021730" y="1461052"/>
            <a:ext cx="2845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Keyword: PLAYFAIR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99117-3D07-7B9E-1F16-54EA39A1D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14</a:t>
            </a:fld>
            <a:endParaRPr lang="en-US" sz="20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17B82A-F15D-BC26-AEBD-A20544802AA9}"/>
              </a:ext>
            </a:extLst>
          </p:cNvPr>
          <p:cNvSpPr txBox="1"/>
          <p:nvPr/>
        </p:nvSpPr>
        <p:spPr>
          <a:xfrm>
            <a:off x="6513445" y="3928990"/>
            <a:ext cx="482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Ciphertext: EG MN EG </a:t>
            </a:r>
            <a:r>
              <a:rPr lang="en-US" sz="2400">
                <a:solidFill>
                  <a:srgbClr val="FFCD2F"/>
                </a:solidFill>
              </a:rPr>
              <a:t>FQ</a:t>
            </a:r>
          </a:p>
        </p:txBody>
      </p:sp>
    </p:spTree>
    <p:extLst>
      <p:ext uri="{BB962C8B-B14F-4D97-AF65-F5344CB8AC3E}">
        <p14:creationId xmlns:p14="http://schemas.microsoft.com/office/powerpoint/2010/main" val="3531838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FFCD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99175" y="305775"/>
            <a:ext cx="2914589" cy="830997"/>
          </a:xfrm>
          <a:prstGeom prst="roundRect">
            <a:avLst/>
          </a:prstGeom>
          <a:solidFill>
            <a:srgbClr val="FFC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D2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6" y="292303"/>
            <a:ext cx="11585400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4086D9-A297-4CE8-4A19-6D43FE8CB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133255"/>
              </p:ext>
            </p:extLst>
          </p:nvPr>
        </p:nvGraphicFramePr>
        <p:xfrm>
          <a:off x="854389" y="2568720"/>
          <a:ext cx="4718750" cy="36438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37205507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608114670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I/J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E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0195085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25337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03486011-DBF3-B288-EB66-8CA18BA2167C}"/>
              </a:ext>
            </a:extLst>
          </p:cNvPr>
          <p:cNvSpPr txBox="1"/>
          <p:nvPr/>
        </p:nvSpPr>
        <p:spPr>
          <a:xfrm>
            <a:off x="3917758" y="1964199"/>
            <a:ext cx="442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Message: ME ET ME AT </a:t>
            </a:r>
            <a:r>
              <a:rPr lang="en-US" sz="2400">
                <a:solidFill>
                  <a:srgbClr val="FFCD2F"/>
                </a:solidFill>
              </a:rPr>
              <a:t>NI</a:t>
            </a:r>
            <a:r>
              <a:rPr lang="en-US" sz="2400"/>
              <a:t> GH TX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C81BFF-B168-24BB-F4C6-6120ACD53223}"/>
              </a:ext>
            </a:extLst>
          </p:cNvPr>
          <p:cNvCxnSpPr>
            <a:cxnSpLocks/>
          </p:cNvCxnSpPr>
          <p:nvPr/>
        </p:nvCxnSpPr>
        <p:spPr>
          <a:xfrm>
            <a:off x="1332122" y="5314950"/>
            <a:ext cx="0" cy="313955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9E094A-065C-58EC-F3EA-BE00B557B7CD}"/>
              </a:ext>
            </a:extLst>
          </p:cNvPr>
          <p:cNvCxnSpPr>
            <a:cxnSpLocks/>
          </p:cNvCxnSpPr>
          <p:nvPr/>
        </p:nvCxnSpPr>
        <p:spPr>
          <a:xfrm>
            <a:off x="1332122" y="3943350"/>
            <a:ext cx="0" cy="294905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B13B41E-25B0-4B9B-313E-FD7D691A6450}"/>
              </a:ext>
            </a:extLst>
          </p:cNvPr>
          <p:cNvSpPr txBox="1"/>
          <p:nvPr/>
        </p:nvSpPr>
        <p:spPr>
          <a:xfrm>
            <a:off x="6513445" y="3928990"/>
            <a:ext cx="482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Ciphertext: EG MN EG FQ </a:t>
            </a:r>
            <a:r>
              <a:rPr lang="en-US" sz="2400">
                <a:solidFill>
                  <a:srgbClr val="FFCD2F"/>
                </a:solidFill>
              </a:rPr>
              <a:t>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51C136-62D5-3FBA-EBAF-885E70EE8737}"/>
              </a:ext>
            </a:extLst>
          </p:cNvPr>
          <p:cNvSpPr txBox="1"/>
          <p:nvPr/>
        </p:nvSpPr>
        <p:spPr>
          <a:xfrm>
            <a:off x="5021730" y="1461052"/>
            <a:ext cx="2845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Keyword: PLAYFAIR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9242D-1E03-375E-6CFF-8898CE77B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15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1664234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FFCD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99175" y="305775"/>
            <a:ext cx="2914589" cy="830997"/>
          </a:xfrm>
          <a:prstGeom prst="roundRect">
            <a:avLst/>
          </a:prstGeom>
          <a:solidFill>
            <a:srgbClr val="FFC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D2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6" y="292303"/>
            <a:ext cx="11585400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4086D9-A297-4CE8-4A19-6D43FE8CB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641702"/>
              </p:ext>
            </p:extLst>
          </p:nvPr>
        </p:nvGraphicFramePr>
        <p:xfrm>
          <a:off x="854389" y="2568720"/>
          <a:ext cx="4718750" cy="36438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37205507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608114670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I/J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E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0195085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25337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03486011-DBF3-B288-EB66-8CA18BA2167C}"/>
              </a:ext>
            </a:extLst>
          </p:cNvPr>
          <p:cNvSpPr txBox="1"/>
          <p:nvPr/>
        </p:nvSpPr>
        <p:spPr>
          <a:xfrm>
            <a:off x="3917758" y="1964199"/>
            <a:ext cx="442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Message: ME ET ME AT NI </a:t>
            </a:r>
            <a:r>
              <a:rPr lang="en-US" sz="2400">
                <a:solidFill>
                  <a:srgbClr val="FFCD2F"/>
                </a:solidFill>
              </a:rPr>
              <a:t>GH</a:t>
            </a:r>
            <a:r>
              <a:rPr lang="en-US" sz="2400"/>
              <a:t> TX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9D64E6-9F60-E9CB-7E68-7A7CC243B642}"/>
              </a:ext>
            </a:extLst>
          </p:cNvPr>
          <p:cNvSpPr txBox="1"/>
          <p:nvPr/>
        </p:nvSpPr>
        <p:spPr>
          <a:xfrm>
            <a:off x="6513445" y="3928990"/>
            <a:ext cx="482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Ciphertext: EG MN EG FQ UE </a:t>
            </a:r>
            <a:r>
              <a:rPr lang="en-US" sz="2400">
                <a:solidFill>
                  <a:srgbClr val="FFCD2F"/>
                </a:solidFill>
              </a:rPr>
              <a:t>HK</a:t>
            </a:r>
            <a:endParaRPr lang="en-US" sz="240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DFF0213-D78A-B5CE-1235-43982D8A1A30}"/>
              </a:ext>
            </a:extLst>
          </p:cNvPr>
          <p:cNvCxnSpPr>
            <a:cxnSpLocks/>
          </p:cNvCxnSpPr>
          <p:nvPr/>
        </p:nvCxnSpPr>
        <p:spPr>
          <a:xfrm>
            <a:off x="2492374" y="4390655"/>
            <a:ext cx="479426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71D0DCC-2040-EA77-B7A1-D1C85D820FD8}"/>
              </a:ext>
            </a:extLst>
          </p:cNvPr>
          <p:cNvCxnSpPr>
            <a:cxnSpLocks/>
          </p:cNvCxnSpPr>
          <p:nvPr/>
        </p:nvCxnSpPr>
        <p:spPr>
          <a:xfrm>
            <a:off x="3491767" y="4390655"/>
            <a:ext cx="479426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1089388-B05E-85C1-6A46-104CD1BBE214}"/>
              </a:ext>
            </a:extLst>
          </p:cNvPr>
          <p:cNvSpPr txBox="1"/>
          <p:nvPr/>
        </p:nvSpPr>
        <p:spPr>
          <a:xfrm>
            <a:off x="5021730" y="1461052"/>
            <a:ext cx="2845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Keyword: PLAYFAIR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AB7F94-5F65-FAC0-BA7E-D4F3CE274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16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610750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FFCD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99175" y="305775"/>
            <a:ext cx="2914589" cy="830997"/>
          </a:xfrm>
          <a:prstGeom prst="roundRect">
            <a:avLst/>
          </a:prstGeom>
          <a:solidFill>
            <a:srgbClr val="FFC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D2F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6" y="292303"/>
            <a:ext cx="11585400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F4086D9-A297-4CE8-4A19-6D43FE8CB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781393"/>
              </p:ext>
            </p:extLst>
          </p:nvPr>
        </p:nvGraphicFramePr>
        <p:xfrm>
          <a:off x="854389" y="2568720"/>
          <a:ext cx="4718750" cy="36438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37205507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608114670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I/J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E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0195085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X</a:t>
                      </a:r>
                    </a:p>
                  </a:txBody>
                  <a:tcPr anchor="ctr">
                    <a:solidFill>
                      <a:srgbClr val="FFCD2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25337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03486011-DBF3-B288-EB66-8CA18BA2167C}"/>
              </a:ext>
            </a:extLst>
          </p:cNvPr>
          <p:cNvSpPr txBox="1"/>
          <p:nvPr/>
        </p:nvSpPr>
        <p:spPr>
          <a:xfrm>
            <a:off x="3917758" y="1964199"/>
            <a:ext cx="4425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Message: ME ET ME AT NI GH </a:t>
            </a:r>
            <a:r>
              <a:rPr lang="en-US" sz="2400">
                <a:solidFill>
                  <a:srgbClr val="FFCD2F"/>
                </a:solidFill>
              </a:rPr>
              <a:t>TX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9D64E6-9F60-E9CB-7E68-7A7CC243B642}"/>
              </a:ext>
            </a:extLst>
          </p:cNvPr>
          <p:cNvSpPr txBox="1"/>
          <p:nvPr/>
        </p:nvSpPr>
        <p:spPr>
          <a:xfrm>
            <a:off x="6513445" y="3928990"/>
            <a:ext cx="4824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Ciphertext: EG MN EG FQ UE HK </a:t>
            </a:r>
            <a:r>
              <a:rPr lang="en-US" sz="2400">
                <a:solidFill>
                  <a:srgbClr val="FFCD2F"/>
                </a:solidFill>
              </a:rPr>
              <a:t>SZ</a:t>
            </a:r>
            <a:r>
              <a:rPr lang="en-US" sz="2400"/>
              <a:t>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CBEB669-573D-DEF5-B8DE-C37BEE6ECD09}"/>
              </a:ext>
            </a:extLst>
          </p:cNvPr>
          <p:cNvCxnSpPr>
            <a:cxnSpLocks/>
          </p:cNvCxnSpPr>
          <p:nvPr/>
        </p:nvCxnSpPr>
        <p:spPr>
          <a:xfrm flipH="1">
            <a:off x="4381318" y="5152655"/>
            <a:ext cx="400232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5B40B2E-1DE4-909B-BD5D-7ED3EEF1960F}"/>
              </a:ext>
            </a:extLst>
          </p:cNvPr>
          <p:cNvCxnSpPr>
            <a:cxnSpLocks/>
          </p:cNvCxnSpPr>
          <p:nvPr/>
        </p:nvCxnSpPr>
        <p:spPr>
          <a:xfrm>
            <a:off x="4381682" y="5838455"/>
            <a:ext cx="399868" cy="0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22B5E07-1545-771D-D495-61B9B030BB4D}"/>
              </a:ext>
            </a:extLst>
          </p:cNvPr>
          <p:cNvSpPr txBox="1"/>
          <p:nvPr/>
        </p:nvSpPr>
        <p:spPr>
          <a:xfrm>
            <a:off x="5021730" y="1461052"/>
            <a:ext cx="2845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Keyword: PLAYFAIR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4CD0C-F428-2539-7176-DB394F33A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17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2021079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3661631" y="324419"/>
            <a:ext cx="3461362" cy="830997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pic>
        <p:nvPicPr>
          <p:cNvPr id="10" name="Picture 9" descr="A computer screen with text and symbols&#10;&#10;Description automatically generated">
            <a:extLst>
              <a:ext uri="{FF2B5EF4-FFF2-40B4-BE49-F238E27FC236}">
                <a16:creationId xmlns:a16="http://schemas.microsoft.com/office/drawing/2014/main" id="{B04BB633-A69C-29F4-11C3-F14224DD3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732" y="2248496"/>
            <a:ext cx="6588535" cy="4472979"/>
          </a:xfrm>
          <a:prstGeom prst="rect">
            <a:avLst/>
          </a:prstGeom>
        </p:spPr>
      </p:pic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B47E0851-D6F9-7F7C-BD4F-DA9845A7A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18</a:t>
            </a:fld>
            <a:endParaRPr lang="en-US" sz="2000"/>
          </a:p>
        </p:txBody>
      </p: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2AE6E227-37A2-85F3-986C-5BFDCB426369}"/>
              </a:ext>
            </a:extLst>
          </p:cNvPr>
          <p:cNvGrpSpPr/>
          <p:nvPr/>
        </p:nvGrpSpPr>
        <p:grpSpPr>
          <a:xfrm>
            <a:off x="174587" y="1691517"/>
            <a:ext cx="13526489" cy="411451"/>
            <a:chOff x="133745" y="2510797"/>
            <a:chExt cx="13526489" cy="411451"/>
          </a:xfrm>
        </p:grpSpPr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92DADF49-D457-88BD-D866-682D81C78524}"/>
                </a:ext>
              </a:extLst>
            </p:cNvPr>
            <p:cNvSpPr/>
            <p:nvPr/>
          </p:nvSpPr>
          <p:spPr>
            <a:xfrm>
              <a:off x="133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AA57BDE8-1F9A-08D3-20FD-EEE6DE108EBE}"/>
                </a:ext>
              </a:extLst>
            </p:cNvPr>
            <p:cNvSpPr/>
            <p:nvPr/>
          </p:nvSpPr>
          <p:spPr>
            <a:xfrm>
              <a:off x="586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E76D61A3-251E-C8F6-D770-5C7624DE97F7}"/>
                </a:ext>
              </a:extLst>
            </p:cNvPr>
            <p:cNvSpPr/>
            <p:nvPr/>
          </p:nvSpPr>
          <p:spPr>
            <a:xfrm>
              <a:off x="1038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5B5ED505-BD38-7E72-772D-D55E731E3B8B}"/>
                </a:ext>
              </a:extLst>
            </p:cNvPr>
            <p:cNvSpPr/>
            <p:nvPr/>
          </p:nvSpPr>
          <p:spPr>
            <a:xfrm>
              <a:off x="1490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0D422C41-E255-801A-B4BD-F0DAA1D3B3DE}"/>
                </a:ext>
              </a:extLst>
            </p:cNvPr>
            <p:cNvSpPr/>
            <p:nvPr/>
          </p:nvSpPr>
          <p:spPr>
            <a:xfrm>
              <a:off x="1943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DA794874-03D1-1720-24EF-D8362771E58F}"/>
                </a:ext>
              </a:extLst>
            </p:cNvPr>
            <p:cNvSpPr/>
            <p:nvPr/>
          </p:nvSpPr>
          <p:spPr>
            <a:xfrm>
              <a:off x="2395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99E2811F-6FD1-6927-E750-D1E7788BC0C3}"/>
                </a:ext>
              </a:extLst>
            </p:cNvPr>
            <p:cNvSpPr/>
            <p:nvPr/>
          </p:nvSpPr>
          <p:spPr>
            <a:xfrm>
              <a:off x="2847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8BAADEC8-A7A8-3B58-C815-9D2D8E70865F}"/>
                </a:ext>
              </a:extLst>
            </p:cNvPr>
            <p:cNvSpPr/>
            <p:nvPr/>
          </p:nvSpPr>
          <p:spPr>
            <a:xfrm>
              <a:off x="3300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DE3BCB17-82E9-8869-8AC0-F12110DF7086}"/>
                </a:ext>
              </a:extLst>
            </p:cNvPr>
            <p:cNvSpPr/>
            <p:nvPr/>
          </p:nvSpPr>
          <p:spPr>
            <a:xfrm>
              <a:off x="3752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C1E9825E-3C45-7D59-FC05-C80D61132855}"/>
                </a:ext>
              </a:extLst>
            </p:cNvPr>
            <p:cNvSpPr/>
            <p:nvPr/>
          </p:nvSpPr>
          <p:spPr>
            <a:xfrm>
              <a:off x="4205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623149E2-504F-E3C5-12BE-654ACD3EED12}"/>
                </a:ext>
              </a:extLst>
            </p:cNvPr>
            <p:cNvSpPr/>
            <p:nvPr/>
          </p:nvSpPr>
          <p:spPr>
            <a:xfrm>
              <a:off x="4657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A0E687F8-73CE-96C2-7843-4039540B7492}"/>
                </a:ext>
              </a:extLst>
            </p:cNvPr>
            <p:cNvSpPr/>
            <p:nvPr/>
          </p:nvSpPr>
          <p:spPr>
            <a:xfrm>
              <a:off x="5109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E40FFC86-603A-1DAB-C679-E8CF33768DCC}"/>
                </a:ext>
              </a:extLst>
            </p:cNvPr>
            <p:cNvSpPr/>
            <p:nvPr/>
          </p:nvSpPr>
          <p:spPr>
            <a:xfrm>
              <a:off x="5562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77702B87-FA5A-8811-1FA9-BA628C13D46B}"/>
                </a:ext>
              </a:extLst>
            </p:cNvPr>
            <p:cNvSpPr/>
            <p:nvPr/>
          </p:nvSpPr>
          <p:spPr>
            <a:xfrm>
              <a:off x="6014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354AD32C-879E-B622-44A2-A7FD2D9B18BE}"/>
                </a:ext>
              </a:extLst>
            </p:cNvPr>
            <p:cNvSpPr/>
            <p:nvPr/>
          </p:nvSpPr>
          <p:spPr>
            <a:xfrm>
              <a:off x="6466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AF1F38FC-0F31-4906-2129-4A39BAC3D2D7}"/>
                </a:ext>
              </a:extLst>
            </p:cNvPr>
            <p:cNvSpPr/>
            <p:nvPr/>
          </p:nvSpPr>
          <p:spPr>
            <a:xfrm>
              <a:off x="6919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99F2B39B-62BF-8965-AA24-6EEF2B7F6761}"/>
                </a:ext>
              </a:extLst>
            </p:cNvPr>
            <p:cNvSpPr/>
            <p:nvPr/>
          </p:nvSpPr>
          <p:spPr>
            <a:xfrm>
              <a:off x="7371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1BE61C75-6FBC-2D4E-75B8-D37D70E8C57E}"/>
                </a:ext>
              </a:extLst>
            </p:cNvPr>
            <p:cNvSpPr/>
            <p:nvPr/>
          </p:nvSpPr>
          <p:spPr>
            <a:xfrm>
              <a:off x="7824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B66B1097-454A-F1D7-524C-E54B9058EA3A}"/>
                </a:ext>
              </a:extLst>
            </p:cNvPr>
            <p:cNvSpPr/>
            <p:nvPr/>
          </p:nvSpPr>
          <p:spPr>
            <a:xfrm>
              <a:off x="8276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03446FF6-C4EA-D941-EBB4-A1B0BE948BBD}"/>
                </a:ext>
              </a:extLst>
            </p:cNvPr>
            <p:cNvSpPr/>
            <p:nvPr/>
          </p:nvSpPr>
          <p:spPr>
            <a:xfrm>
              <a:off x="8728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71F196AB-74B0-22A7-F6E4-D2C9ABAE5810}"/>
                </a:ext>
              </a:extLst>
            </p:cNvPr>
            <p:cNvSpPr/>
            <p:nvPr/>
          </p:nvSpPr>
          <p:spPr>
            <a:xfrm>
              <a:off x="9181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76F04E3C-1438-842A-C1B1-7EB9A43AD0D1}"/>
                </a:ext>
              </a:extLst>
            </p:cNvPr>
            <p:cNvSpPr/>
            <p:nvPr/>
          </p:nvSpPr>
          <p:spPr>
            <a:xfrm>
              <a:off x="9633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CB268DD8-CCB8-33A6-D904-4A6F569B3233}"/>
                </a:ext>
              </a:extLst>
            </p:cNvPr>
            <p:cNvSpPr/>
            <p:nvPr/>
          </p:nvSpPr>
          <p:spPr>
            <a:xfrm>
              <a:off x="10085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4A9FDE69-B9A9-147C-C718-3C96A92D7CB5}"/>
                </a:ext>
              </a:extLst>
            </p:cNvPr>
            <p:cNvSpPr/>
            <p:nvPr/>
          </p:nvSpPr>
          <p:spPr>
            <a:xfrm>
              <a:off x="10538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2B29FC52-88FE-5FC3-8B92-8A361F7AA690}"/>
                </a:ext>
              </a:extLst>
            </p:cNvPr>
            <p:cNvSpPr/>
            <p:nvPr/>
          </p:nvSpPr>
          <p:spPr>
            <a:xfrm>
              <a:off x="10990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F881089F-E050-1180-5CE2-E2E925391F13}"/>
                </a:ext>
              </a:extLst>
            </p:cNvPr>
            <p:cNvSpPr/>
            <p:nvPr/>
          </p:nvSpPr>
          <p:spPr>
            <a:xfrm>
              <a:off x="1144311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8B7D9B45-FAD5-BBF1-2885-CADCA719C8F5}"/>
                </a:ext>
              </a:extLst>
            </p:cNvPr>
            <p:cNvSpPr/>
            <p:nvPr/>
          </p:nvSpPr>
          <p:spPr>
            <a:xfrm>
              <a:off x="11901180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F45C458B-46D1-9F10-B7E7-95AAF904E577}"/>
                </a:ext>
              </a:extLst>
            </p:cNvPr>
            <p:cNvSpPr/>
            <p:nvPr/>
          </p:nvSpPr>
          <p:spPr>
            <a:xfrm>
              <a:off x="12353555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A869AB24-D42E-813C-6FE1-4C3A5ED0D2A2}"/>
                </a:ext>
              </a:extLst>
            </p:cNvPr>
            <p:cNvSpPr/>
            <p:nvPr/>
          </p:nvSpPr>
          <p:spPr>
            <a:xfrm>
              <a:off x="12805930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30A9CFA9-D8DC-AF8B-1292-61F70759B543}"/>
                </a:ext>
              </a:extLst>
            </p:cNvPr>
            <p:cNvSpPr/>
            <p:nvPr/>
          </p:nvSpPr>
          <p:spPr>
            <a:xfrm>
              <a:off x="13258300" y="251079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0739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3661631" y="324419"/>
            <a:ext cx="3461362" cy="830997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pic>
        <p:nvPicPr>
          <p:cNvPr id="6" name="Picture 5" descr="A computer screen shot of a code&#10;&#10;Description automatically generated">
            <a:extLst>
              <a:ext uri="{FF2B5EF4-FFF2-40B4-BE49-F238E27FC236}">
                <a16:creationId xmlns:a16="http://schemas.microsoft.com/office/drawing/2014/main" id="{5E7A3061-0656-2C57-2B88-659D1AD48D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42"/>
          <a:stretch/>
        </p:blipFill>
        <p:spPr>
          <a:xfrm>
            <a:off x="2814175" y="2287116"/>
            <a:ext cx="6563650" cy="4434359"/>
          </a:xfrm>
          <a:prstGeom prst="rect">
            <a:avLst/>
          </a:prstGeom>
        </p:spPr>
      </p:pic>
      <p:grpSp>
        <p:nvGrpSpPr>
          <p:cNvPr id="165" name="Group 164">
            <a:extLst>
              <a:ext uri="{FF2B5EF4-FFF2-40B4-BE49-F238E27FC236}">
                <a16:creationId xmlns:a16="http://schemas.microsoft.com/office/drawing/2014/main" id="{0238FFDD-2920-ECCB-2C3A-CBC281459423}"/>
              </a:ext>
            </a:extLst>
          </p:cNvPr>
          <p:cNvGrpSpPr/>
          <p:nvPr/>
        </p:nvGrpSpPr>
        <p:grpSpPr>
          <a:xfrm>
            <a:off x="-2941597" y="8608147"/>
            <a:ext cx="15779261" cy="409182"/>
            <a:chOff x="159882" y="6131647"/>
            <a:chExt cx="15779261" cy="409182"/>
          </a:xfrm>
        </p:grpSpPr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04FDB865-E86B-DCB8-FDEC-3C6F4D933E5D}"/>
                </a:ext>
              </a:extLst>
            </p:cNvPr>
            <p:cNvSpPr/>
            <p:nvPr/>
          </p:nvSpPr>
          <p:spPr>
            <a:xfrm>
              <a:off x="42193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BC5E3F5F-FA70-C512-6AF6-20E41C21D6C6}"/>
                </a:ext>
              </a:extLst>
            </p:cNvPr>
            <p:cNvSpPr/>
            <p:nvPr/>
          </p:nvSpPr>
          <p:spPr>
            <a:xfrm>
              <a:off x="46717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49E45A61-4939-E66F-A3CD-A52F8FCDE0F3}"/>
                </a:ext>
              </a:extLst>
            </p:cNvPr>
            <p:cNvSpPr/>
            <p:nvPr/>
          </p:nvSpPr>
          <p:spPr>
            <a:xfrm>
              <a:off x="51240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758AB3AD-109A-FB21-AEF3-F86A438415BA}"/>
                </a:ext>
              </a:extLst>
            </p:cNvPr>
            <p:cNvSpPr/>
            <p:nvPr/>
          </p:nvSpPr>
          <p:spPr>
            <a:xfrm>
              <a:off x="55764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7953A7E8-FA19-8C72-4832-C4AEC267E5B2}"/>
                </a:ext>
              </a:extLst>
            </p:cNvPr>
            <p:cNvSpPr/>
            <p:nvPr/>
          </p:nvSpPr>
          <p:spPr>
            <a:xfrm>
              <a:off x="60288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84D3FED0-7DA4-21B5-4581-6C5F9E422963}"/>
                </a:ext>
              </a:extLst>
            </p:cNvPr>
            <p:cNvSpPr/>
            <p:nvPr/>
          </p:nvSpPr>
          <p:spPr>
            <a:xfrm>
              <a:off x="64812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2665B42E-6CB5-0B23-2D0B-E7675A6DA7C0}"/>
                </a:ext>
              </a:extLst>
            </p:cNvPr>
            <p:cNvSpPr/>
            <p:nvPr/>
          </p:nvSpPr>
          <p:spPr>
            <a:xfrm>
              <a:off x="69335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5E07545D-C81B-5121-2F31-238CAB62B52B}"/>
                </a:ext>
              </a:extLst>
            </p:cNvPr>
            <p:cNvSpPr/>
            <p:nvPr/>
          </p:nvSpPr>
          <p:spPr>
            <a:xfrm>
              <a:off x="73859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25C2A596-5033-CD01-9430-6A3EF149D30A}"/>
                </a:ext>
              </a:extLst>
            </p:cNvPr>
            <p:cNvSpPr/>
            <p:nvPr/>
          </p:nvSpPr>
          <p:spPr>
            <a:xfrm>
              <a:off x="78383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59A22BBB-29C9-ED81-BC90-CEEA9A623B70}"/>
                </a:ext>
              </a:extLst>
            </p:cNvPr>
            <p:cNvSpPr/>
            <p:nvPr/>
          </p:nvSpPr>
          <p:spPr>
            <a:xfrm>
              <a:off x="82907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5AABB733-61A2-4411-1C31-D174F361AF87}"/>
                </a:ext>
              </a:extLst>
            </p:cNvPr>
            <p:cNvSpPr/>
            <p:nvPr/>
          </p:nvSpPr>
          <p:spPr>
            <a:xfrm>
              <a:off x="87430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18E0DCB0-CC85-9514-541A-8116388CDF6F}"/>
                </a:ext>
              </a:extLst>
            </p:cNvPr>
            <p:cNvSpPr/>
            <p:nvPr/>
          </p:nvSpPr>
          <p:spPr>
            <a:xfrm>
              <a:off x="91954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4110384C-73A1-C795-4B1A-A42E76451B05}"/>
                </a:ext>
              </a:extLst>
            </p:cNvPr>
            <p:cNvSpPr/>
            <p:nvPr/>
          </p:nvSpPr>
          <p:spPr>
            <a:xfrm>
              <a:off x="96478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1C290351-5C6B-F1C5-2DB9-8DE1A8B739CF}"/>
                </a:ext>
              </a:extLst>
            </p:cNvPr>
            <p:cNvSpPr/>
            <p:nvPr/>
          </p:nvSpPr>
          <p:spPr>
            <a:xfrm>
              <a:off x="101002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D5883CD4-1E88-C39F-8221-B16BE728A04C}"/>
                </a:ext>
              </a:extLst>
            </p:cNvPr>
            <p:cNvSpPr/>
            <p:nvPr/>
          </p:nvSpPr>
          <p:spPr>
            <a:xfrm>
              <a:off x="105525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AFCA7D1E-A897-BF79-62F6-DDE8FBA3018A}"/>
                </a:ext>
              </a:extLst>
            </p:cNvPr>
            <p:cNvSpPr/>
            <p:nvPr/>
          </p:nvSpPr>
          <p:spPr>
            <a:xfrm>
              <a:off x="110049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EDE7A134-EDF3-6E65-16AC-CA3B37831A6C}"/>
                </a:ext>
              </a:extLst>
            </p:cNvPr>
            <p:cNvSpPr/>
            <p:nvPr/>
          </p:nvSpPr>
          <p:spPr>
            <a:xfrm>
              <a:off x="114573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19486499-520E-98DC-3EDD-2C532C47B285}"/>
                </a:ext>
              </a:extLst>
            </p:cNvPr>
            <p:cNvSpPr/>
            <p:nvPr/>
          </p:nvSpPr>
          <p:spPr>
            <a:xfrm>
              <a:off x="15988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EF0206F5-A614-889D-0DC7-7AE143EBEBED}"/>
                </a:ext>
              </a:extLst>
            </p:cNvPr>
            <p:cNvSpPr/>
            <p:nvPr/>
          </p:nvSpPr>
          <p:spPr>
            <a:xfrm>
              <a:off x="61225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0896071D-2B5A-C3F2-47DA-21F3FF67C22C}"/>
                </a:ext>
              </a:extLst>
            </p:cNvPr>
            <p:cNvSpPr/>
            <p:nvPr/>
          </p:nvSpPr>
          <p:spPr>
            <a:xfrm>
              <a:off x="106463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D63038D7-508A-8330-DE75-882FFAC9165B}"/>
                </a:ext>
              </a:extLst>
            </p:cNvPr>
            <p:cNvSpPr/>
            <p:nvPr/>
          </p:nvSpPr>
          <p:spPr>
            <a:xfrm>
              <a:off x="151700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F331F47F-BC27-ECF4-DE6E-83040966FC2D}"/>
                </a:ext>
              </a:extLst>
            </p:cNvPr>
            <p:cNvSpPr/>
            <p:nvPr/>
          </p:nvSpPr>
          <p:spPr>
            <a:xfrm>
              <a:off x="196938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7057F0CF-B3FF-2B93-6B47-64732672C00B}"/>
                </a:ext>
              </a:extLst>
            </p:cNvPr>
            <p:cNvSpPr/>
            <p:nvPr/>
          </p:nvSpPr>
          <p:spPr>
            <a:xfrm>
              <a:off x="242175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8001746E-C1D6-7943-C4B4-BFF8EB352F35}"/>
                </a:ext>
              </a:extLst>
            </p:cNvPr>
            <p:cNvSpPr/>
            <p:nvPr/>
          </p:nvSpPr>
          <p:spPr>
            <a:xfrm>
              <a:off x="287413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3EB89192-62E8-D78D-ADB8-3CF97F897269}"/>
                </a:ext>
              </a:extLst>
            </p:cNvPr>
            <p:cNvSpPr/>
            <p:nvPr/>
          </p:nvSpPr>
          <p:spPr>
            <a:xfrm>
              <a:off x="332650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9B71AD93-3ECC-5A03-00BE-2B8E260B5DF8}"/>
                </a:ext>
              </a:extLst>
            </p:cNvPr>
            <p:cNvSpPr/>
            <p:nvPr/>
          </p:nvSpPr>
          <p:spPr>
            <a:xfrm>
              <a:off x="377887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874B0751-9BBB-EE94-6382-881F760B5AE0}"/>
                </a:ext>
              </a:extLst>
            </p:cNvPr>
            <p:cNvSpPr/>
            <p:nvPr/>
          </p:nvSpPr>
          <p:spPr>
            <a:xfrm>
              <a:off x="1191821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AC06F949-A17D-5B0E-ED64-F416EC115AD3}"/>
                </a:ext>
              </a:extLst>
            </p:cNvPr>
            <p:cNvSpPr/>
            <p:nvPr/>
          </p:nvSpPr>
          <p:spPr>
            <a:xfrm>
              <a:off x="1237058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1BED7B8A-21F6-BE4A-95D9-3DA09053CE81}"/>
                </a:ext>
              </a:extLst>
            </p:cNvPr>
            <p:cNvSpPr/>
            <p:nvPr/>
          </p:nvSpPr>
          <p:spPr>
            <a:xfrm>
              <a:off x="1282296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4C3E729A-914B-2C99-D5A8-BA08B7428500}"/>
                </a:ext>
              </a:extLst>
            </p:cNvPr>
            <p:cNvSpPr/>
            <p:nvPr/>
          </p:nvSpPr>
          <p:spPr>
            <a:xfrm>
              <a:off x="1327533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6729B1AF-5C7A-BBDA-2F57-1AE923D9FEDA}"/>
                </a:ext>
              </a:extLst>
            </p:cNvPr>
            <p:cNvSpPr/>
            <p:nvPr/>
          </p:nvSpPr>
          <p:spPr>
            <a:xfrm>
              <a:off x="1372771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C9E9EAD4-08CB-6253-1DB9-E0F9419B874C}"/>
                </a:ext>
              </a:extLst>
            </p:cNvPr>
            <p:cNvSpPr/>
            <p:nvPr/>
          </p:nvSpPr>
          <p:spPr>
            <a:xfrm>
              <a:off x="1418008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87152ED0-25E6-742C-E6D4-05EDAEC1F487}"/>
                </a:ext>
              </a:extLst>
            </p:cNvPr>
            <p:cNvSpPr/>
            <p:nvPr/>
          </p:nvSpPr>
          <p:spPr>
            <a:xfrm>
              <a:off x="1463246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3B0376F9-E2C5-DFA8-F775-39CA56E8F819}"/>
                </a:ext>
              </a:extLst>
            </p:cNvPr>
            <p:cNvSpPr/>
            <p:nvPr/>
          </p:nvSpPr>
          <p:spPr>
            <a:xfrm>
              <a:off x="1508483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96187C1E-B187-3D67-04D2-926A3EB345EA}"/>
                </a:ext>
              </a:extLst>
            </p:cNvPr>
            <p:cNvSpPr/>
            <p:nvPr/>
          </p:nvSpPr>
          <p:spPr>
            <a:xfrm>
              <a:off x="1553720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B6F22640-06A9-49FE-9D59-779B73C10EC2}"/>
              </a:ext>
            </a:extLst>
          </p:cNvPr>
          <p:cNvGrpSpPr/>
          <p:nvPr/>
        </p:nvGrpSpPr>
        <p:grpSpPr>
          <a:xfrm>
            <a:off x="-1697596" y="7343424"/>
            <a:ext cx="16681541" cy="416748"/>
            <a:chOff x="149652" y="4307913"/>
            <a:chExt cx="16681541" cy="416748"/>
          </a:xfrm>
        </p:grpSpPr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28ED57B4-964C-1C4A-3E0F-619E7CFC8EA5}"/>
                </a:ext>
              </a:extLst>
            </p:cNvPr>
            <p:cNvSpPr/>
            <p:nvPr/>
          </p:nvSpPr>
          <p:spPr>
            <a:xfrm>
              <a:off x="10607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E7B4A905-6873-B1AC-D6BE-038285665079}"/>
                </a:ext>
              </a:extLst>
            </p:cNvPr>
            <p:cNvSpPr/>
            <p:nvPr/>
          </p:nvSpPr>
          <p:spPr>
            <a:xfrm>
              <a:off x="15131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4691A945-AB46-187B-DA3B-A7A287F292FA}"/>
                </a:ext>
              </a:extLst>
            </p:cNvPr>
            <p:cNvSpPr/>
            <p:nvPr/>
          </p:nvSpPr>
          <p:spPr>
            <a:xfrm>
              <a:off x="19654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750673F0-B9BA-A32C-AC8A-B55C6933CD85}"/>
                </a:ext>
              </a:extLst>
            </p:cNvPr>
            <p:cNvSpPr/>
            <p:nvPr/>
          </p:nvSpPr>
          <p:spPr>
            <a:xfrm>
              <a:off x="24178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2F37CC2-1B19-8D75-3E04-32AC42271198}"/>
                </a:ext>
              </a:extLst>
            </p:cNvPr>
            <p:cNvSpPr/>
            <p:nvPr/>
          </p:nvSpPr>
          <p:spPr>
            <a:xfrm>
              <a:off x="28702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4BC8E8C8-9236-8787-24F5-F753A47F974C}"/>
                </a:ext>
              </a:extLst>
            </p:cNvPr>
            <p:cNvSpPr/>
            <p:nvPr/>
          </p:nvSpPr>
          <p:spPr>
            <a:xfrm>
              <a:off x="33226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1ACC0FE4-3E5B-A02F-C7B2-758F3705CBAA}"/>
                </a:ext>
              </a:extLst>
            </p:cNvPr>
            <p:cNvSpPr/>
            <p:nvPr/>
          </p:nvSpPr>
          <p:spPr>
            <a:xfrm>
              <a:off x="37749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EF112C16-64BF-DF11-72A2-2CD0618F4204}"/>
                </a:ext>
              </a:extLst>
            </p:cNvPr>
            <p:cNvSpPr/>
            <p:nvPr/>
          </p:nvSpPr>
          <p:spPr>
            <a:xfrm>
              <a:off x="42273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47370D03-443D-2ECD-25C8-1050A92D5E34}"/>
                </a:ext>
              </a:extLst>
            </p:cNvPr>
            <p:cNvSpPr/>
            <p:nvPr/>
          </p:nvSpPr>
          <p:spPr>
            <a:xfrm>
              <a:off x="46797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A73484EB-7C46-1412-B06C-5B7D88DA395C}"/>
                </a:ext>
              </a:extLst>
            </p:cNvPr>
            <p:cNvSpPr/>
            <p:nvPr/>
          </p:nvSpPr>
          <p:spPr>
            <a:xfrm>
              <a:off x="51321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31246ED1-A06E-15A5-D833-30C778DE2C12}"/>
                </a:ext>
              </a:extLst>
            </p:cNvPr>
            <p:cNvSpPr/>
            <p:nvPr/>
          </p:nvSpPr>
          <p:spPr>
            <a:xfrm>
              <a:off x="55844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DF24CF1C-BC93-68F1-1BF6-BAFF38B03565}"/>
                </a:ext>
              </a:extLst>
            </p:cNvPr>
            <p:cNvSpPr/>
            <p:nvPr/>
          </p:nvSpPr>
          <p:spPr>
            <a:xfrm>
              <a:off x="60368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F134E30F-02C4-E0E9-435C-B19E4DBF892A}"/>
                </a:ext>
              </a:extLst>
            </p:cNvPr>
            <p:cNvSpPr/>
            <p:nvPr/>
          </p:nvSpPr>
          <p:spPr>
            <a:xfrm>
              <a:off x="64892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E2B26CF8-4B9F-9B9D-6806-50AF0DFC2CED}"/>
                </a:ext>
              </a:extLst>
            </p:cNvPr>
            <p:cNvSpPr/>
            <p:nvPr/>
          </p:nvSpPr>
          <p:spPr>
            <a:xfrm>
              <a:off x="69416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4873C954-3E0B-9A92-92BF-863C59848E4A}"/>
                </a:ext>
              </a:extLst>
            </p:cNvPr>
            <p:cNvSpPr/>
            <p:nvPr/>
          </p:nvSpPr>
          <p:spPr>
            <a:xfrm>
              <a:off x="73939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E7ABC5AF-8197-0482-78F4-0A35770C758E}"/>
                </a:ext>
              </a:extLst>
            </p:cNvPr>
            <p:cNvSpPr/>
            <p:nvPr/>
          </p:nvSpPr>
          <p:spPr>
            <a:xfrm>
              <a:off x="78463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A85B3407-D0E6-9EC9-0725-7E665C5C0F82}"/>
                </a:ext>
              </a:extLst>
            </p:cNvPr>
            <p:cNvSpPr/>
            <p:nvPr/>
          </p:nvSpPr>
          <p:spPr>
            <a:xfrm>
              <a:off x="82987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17252D3D-17BB-B40A-CD50-A656D1D909FB}"/>
                </a:ext>
              </a:extLst>
            </p:cNvPr>
            <p:cNvSpPr/>
            <p:nvPr/>
          </p:nvSpPr>
          <p:spPr>
            <a:xfrm>
              <a:off x="87511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39E74B38-F82B-0828-04F8-E414DD12CC62}"/>
                </a:ext>
              </a:extLst>
            </p:cNvPr>
            <p:cNvSpPr/>
            <p:nvPr/>
          </p:nvSpPr>
          <p:spPr>
            <a:xfrm>
              <a:off x="92034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6C8C786D-66C6-87D5-C06E-7A73505CA19D}"/>
                </a:ext>
              </a:extLst>
            </p:cNvPr>
            <p:cNvSpPr/>
            <p:nvPr/>
          </p:nvSpPr>
          <p:spPr>
            <a:xfrm>
              <a:off x="96558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06313223-1A62-AC81-A19E-BC3932E09699}"/>
                </a:ext>
              </a:extLst>
            </p:cNvPr>
            <p:cNvSpPr/>
            <p:nvPr/>
          </p:nvSpPr>
          <p:spPr>
            <a:xfrm>
              <a:off x="101082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F1DCECDA-2AE4-2ECF-B15D-F1852BC1148C}"/>
                </a:ext>
              </a:extLst>
            </p:cNvPr>
            <p:cNvSpPr/>
            <p:nvPr/>
          </p:nvSpPr>
          <p:spPr>
            <a:xfrm>
              <a:off x="105606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BAB49809-7654-B144-E4B7-C0A3AF3E5C14}"/>
                </a:ext>
              </a:extLst>
            </p:cNvPr>
            <p:cNvSpPr/>
            <p:nvPr/>
          </p:nvSpPr>
          <p:spPr>
            <a:xfrm>
              <a:off x="110129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06A1F4F4-D2BB-F2B4-EC69-7E5E59F588D3}"/>
                </a:ext>
              </a:extLst>
            </p:cNvPr>
            <p:cNvSpPr/>
            <p:nvPr/>
          </p:nvSpPr>
          <p:spPr>
            <a:xfrm>
              <a:off x="114653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7C039D90-4ABA-2697-B9C5-BF5F325DBADC}"/>
                </a:ext>
              </a:extLst>
            </p:cNvPr>
            <p:cNvSpPr/>
            <p:nvPr/>
          </p:nvSpPr>
          <p:spPr>
            <a:xfrm>
              <a:off x="149652" y="430791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2AE04084-C93B-6554-90F6-A1B0971A3D06}"/>
                </a:ext>
              </a:extLst>
            </p:cNvPr>
            <p:cNvSpPr/>
            <p:nvPr/>
          </p:nvSpPr>
          <p:spPr>
            <a:xfrm>
              <a:off x="602022" y="430791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07E15989-E39C-92C5-0465-AADB2D7E9D97}"/>
                </a:ext>
              </a:extLst>
            </p:cNvPr>
            <p:cNvSpPr/>
            <p:nvPr/>
          </p:nvSpPr>
          <p:spPr>
            <a:xfrm>
              <a:off x="1281025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DA752899-83CE-1E54-6F9C-F696E0B88F51}"/>
                </a:ext>
              </a:extLst>
            </p:cNvPr>
            <p:cNvSpPr/>
            <p:nvPr/>
          </p:nvSpPr>
          <p:spPr>
            <a:xfrm>
              <a:off x="1326263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4C4DD99B-A76D-6419-B7E0-E1C32933FC2E}"/>
                </a:ext>
              </a:extLst>
            </p:cNvPr>
            <p:cNvSpPr/>
            <p:nvPr/>
          </p:nvSpPr>
          <p:spPr>
            <a:xfrm>
              <a:off x="1371500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22A4CB3A-36DC-A82A-1D2E-13ACFD32B690}"/>
                </a:ext>
              </a:extLst>
            </p:cNvPr>
            <p:cNvSpPr/>
            <p:nvPr/>
          </p:nvSpPr>
          <p:spPr>
            <a:xfrm>
              <a:off x="1416738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B9459513-5723-4B8C-E138-760C76A8AD10}"/>
                </a:ext>
              </a:extLst>
            </p:cNvPr>
            <p:cNvSpPr/>
            <p:nvPr/>
          </p:nvSpPr>
          <p:spPr>
            <a:xfrm>
              <a:off x="1461975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37B1E734-DB5E-83A9-589F-CDE5200F4D47}"/>
                </a:ext>
              </a:extLst>
            </p:cNvPr>
            <p:cNvSpPr/>
            <p:nvPr/>
          </p:nvSpPr>
          <p:spPr>
            <a:xfrm>
              <a:off x="1507213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B403AA12-C010-7838-3C5A-E69F0A7BBB94}"/>
                </a:ext>
              </a:extLst>
            </p:cNvPr>
            <p:cNvSpPr/>
            <p:nvPr/>
          </p:nvSpPr>
          <p:spPr>
            <a:xfrm>
              <a:off x="1552450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1D0A980D-F860-F4B0-C482-DAE8E7DBF6EC}"/>
                </a:ext>
              </a:extLst>
            </p:cNvPr>
            <p:cNvSpPr/>
            <p:nvPr/>
          </p:nvSpPr>
          <p:spPr>
            <a:xfrm>
              <a:off x="1597688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D3D84953-1DCA-0B2F-69A0-CF432BE4FDCD}"/>
                </a:ext>
              </a:extLst>
            </p:cNvPr>
            <p:cNvSpPr/>
            <p:nvPr/>
          </p:nvSpPr>
          <p:spPr>
            <a:xfrm>
              <a:off x="1642925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DE71917A-CC56-5589-1509-F1AB4D74CE72}"/>
                </a:ext>
              </a:extLst>
            </p:cNvPr>
            <p:cNvSpPr/>
            <p:nvPr/>
          </p:nvSpPr>
          <p:spPr>
            <a:xfrm>
              <a:off x="11918274" y="432272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F1756CEF-6F21-A2DD-BB45-CB9DAC90909D}"/>
                </a:ext>
              </a:extLst>
            </p:cNvPr>
            <p:cNvSpPr/>
            <p:nvPr/>
          </p:nvSpPr>
          <p:spPr>
            <a:xfrm>
              <a:off x="12370644" y="432272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2AE6E227-37A2-85F3-986C-5BFDCB426369}"/>
              </a:ext>
            </a:extLst>
          </p:cNvPr>
          <p:cNvGrpSpPr/>
          <p:nvPr/>
        </p:nvGrpSpPr>
        <p:grpSpPr>
          <a:xfrm>
            <a:off x="174587" y="1691517"/>
            <a:ext cx="13526489" cy="411451"/>
            <a:chOff x="133745" y="2510797"/>
            <a:chExt cx="13526489" cy="411451"/>
          </a:xfrm>
        </p:grpSpPr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92DADF49-D457-88BD-D866-682D81C78524}"/>
                </a:ext>
              </a:extLst>
            </p:cNvPr>
            <p:cNvSpPr/>
            <p:nvPr/>
          </p:nvSpPr>
          <p:spPr>
            <a:xfrm>
              <a:off x="133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AA57BDE8-1F9A-08D3-20FD-EEE6DE108EBE}"/>
                </a:ext>
              </a:extLst>
            </p:cNvPr>
            <p:cNvSpPr/>
            <p:nvPr/>
          </p:nvSpPr>
          <p:spPr>
            <a:xfrm>
              <a:off x="586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E76D61A3-251E-C8F6-D770-5C7624DE97F7}"/>
                </a:ext>
              </a:extLst>
            </p:cNvPr>
            <p:cNvSpPr/>
            <p:nvPr/>
          </p:nvSpPr>
          <p:spPr>
            <a:xfrm>
              <a:off x="1038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5B5ED505-BD38-7E72-772D-D55E731E3B8B}"/>
                </a:ext>
              </a:extLst>
            </p:cNvPr>
            <p:cNvSpPr/>
            <p:nvPr/>
          </p:nvSpPr>
          <p:spPr>
            <a:xfrm>
              <a:off x="1490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0D422C41-E255-801A-B4BD-F0DAA1D3B3DE}"/>
                </a:ext>
              </a:extLst>
            </p:cNvPr>
            <p:cNvSpPr/>
            <p:nvPr/>
          </p:nvSpPr>
          <p:spPr>
            <a:xfrm>
              <a:off x="1943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276" name="Rectangle 275">
              <a:extLst>
                <a:ext uri="{FF2B5EF4-FFF2-40B4-BE49-F238E27FC236}">
                  <a16:creationId xmlns:a16="http://schemas.microsoft.com/office/drawing/2014/main" id="{DA794874-03D1-1720-24EF-D8362771E58F}"/>
                </a:ext>
              </a:extLst>
            </p:cNvPr>
            <p:cNvSpPr/>
            <p:nvPr/>
          </p:nvSpPr>
          <p:spPr>
            <a:xfrm>
              <a:off x="2395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277" name="Rectangle 276">
              <a:extLst>
                <a:ext uri="{FF2B5EF4-FFF2-40B4-BE49-F238E27FC236}">
                  <a16:creationId xmlns:a16="http://schemas.microsoft.com/office/drawing/2014/main" id="{99E2811F-6FD1-6927-E750-D1E7788BC0C3}"/>
                </a:ext>
              </a:extLst>
            </p:cNvPr>
            <p:cNvSpPr/>
            <p:nvPr/>
          </p:nvSpPr>
          <p:spPr>
            <a:xfrm>
              <a:off x="2847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8BAADEC8-A7A8-3B58-C815-9D2D8E70865F}"/>
                </a:ext>
              </a:extLst>
            </p:cNvPr>
            <p:cNvSpPr/>
            <p:nvPr/>
          </p:nvSpPr>
          <p:spPr>
            <a:xfrm>
              <a:off x="3300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DE3BCB17-82E9-8869-8AC0-F12110DF7086}"/>
                </a:ext>
              </a:extLst>
            </p:cNvPr>
            <p:cNvSpPr/>
            <p:nvPr/>
          </p:nvSpPr>
          <p:spPr>
            <a:xfrm>
              <a:off x="3752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C1E9825E-3C45-7D59-FC05-C80D61132855}"/>
                </a:ext>
              </a:extLst>
            </p:cNvPr>
            <p:cNvSpPr/>
            <p:nvPr/>
          </p:nvSpPr>
          <p:spPr>
            <a:xfrm>
              <a:off x="4205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623149E2-504F-E3C5-12BE-654ACD3EED12}"/>
                </a:ext>
              </a:extLst>
            </p:cNvPr>
            <p:cNvSpPr/>
            <p:nvPr/>
          </p:nvSpPr>
          <p:spPr>
            <a:xfrm>
              <a:off x="4657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A0E687F8-73CE-96C2-7843-4039540B7492}"/>
                </a:ext>
              </a:extLst>
            </p:cNvPr>
            <p:cNvSpPr/>
            <p:nvPr/>
          </p:nvSpPr>
          <p:spPr>
            <a:xfrm>
              <a:off x="5109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E40FFC86-603A-1DAB-C679-E8CF33768DCC}"/>
                </a:ext>
              </a:extLst>
            </p:cNvPr>
            <p:cNvSpPr/>
            <p:nvPr/>
          </p:nvSpPr>
          <p:spPr>
            <a:xfrm>
              <a:off x="5562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77702B87-FA5A-8811-1FA9-BA628C13D46B}"/>
                </a:ext>
              </a:extLst>
            </p:cNvPr>
            <p:cNvSpPr/>
            <p:nvPr/>
          </p:nvSpPr>
          <p:spPr>
            <a:xfrm>
              <a:off x="6014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354AD32C-879E-B622-44A2-A7FD2D9B18BE}"/>
                </a:ext>
              </a:extLst>
            </p:cNvPr>
            <p:cNvSpPr/>
            <p:nvPr/>
          </p:nvSpPr>
          <p:spPr>
            <a:xfrm>
              <a:off x="6466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AF1F38FC-0F31-4906-2129-4A39BAC3D2D7}"/>
                </a:ext>
              </a:extLst>
            </p:cNvPr>
            <p:cNvSpPr/>
            <p:nvPr/>
          </p:nvSpPr>
          <p:spPr>
            <a:xfrm>
              <a:off x="6919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99F2B39B-62BF-8965-AA24-6EEF2B7F6761}"/>
                </a:ext>
              </a:extLst>
            </p:cNvPr>
            <p:cNvSpPr/>
            <p:nvPr/>
          </p:nvSpPr>
          <p:spPr>
            <a:xfrm>
              <a:off x="7371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1BE61C75-6FBC-2D4E-75B8-D37D70E8C57E}"/>
                </a:ext>
              </a:extLst>
            </p:cNvPr>
            <p:cNvSpPr/>
            <p:nvPr/>
          </p:nvSpPr>
          <p:spPr>
            <a:xfrm>
              <a:off x="7824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B66B1097-454A-F1D7-524C-E54B9058EA3A}"/>
                </a:ext>
              </a:extLst>
            </p:cNvPr>
            <p:cNvSpPr/>
            <p:nvPr/>
          </p:nvSpPr>
          <p:spPr>
            <a:xfrm>
              <a:off x="8276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03446FF6-C4EA-D941-EBB4-A1B0BE948BBD}"/>
                </a:ext>
              </a:extLst>
            </p:cNvPr>
            <p:cNvSpPr/>
            <p:nvPr/>
          </p:nvSpPr>
          <p:spPr>
            <a:xfrm>
              <a:off x="8728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71F196AB-74B0-22A7-F6E4-D2C9ABAE5810}"/>
                </a:ext>
              </a:extLst>
            </p:cNvPr>
            <p:cNvSpPr/>
            <p:nvPr/>
          </p:nvSpPr>
          <p:spPr>
            <a:xfrm>
              <a:off x="9181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76F04E3C-1438-842A-C1B1-7EB9A43AD0D1}"/>
                </a:ext>
              </a:extLst>
            </p:cNvPr>
            <p:cNvSpPr/>
            <p:nvPr/>
          </p:nvSpPr>
          <p:spPr>
            <a:xfrm>
              <a:off x="9633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CB268DD8-CCB8-33A6-D904-4A6F569B3233}"/>
                </a:ext>
              </a:extLst>
            </p:cNvPr>
            <p:cNvSpPr/>
            <p:nvPr/>
          </p:nvSpPr>
          <p:spPr>
            <a:xfrm>
              <a:off x="10085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4A9FDE69-B9A9-147C-C718-3C96A92D7CB5}"/>
                </a:ext>
              </a:extLst>
            </p:cNvPr>
            <p:cNvSpPr/>
            <p:nvPr/>
          </p:nvSpPr>
          <p:spPr>
            <a:xfrm>
              <a:off x="10538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2B29FC52-88FE-5FC3-8B92-8A361F7AA690}"/>
                </a:ext>
              </a:extLst>
            </p:cNvPr>
            <p:cNvSpPr/>
            <p:nvPr/>
          </p:nvSpPr>
          <p:spPr>
            <a:xfrm>
              <a:off x="10990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F881089F-E050-1180-5CE2-E2E925391F13}"/>
                </a:ext>
              </a:extLst>
            </p:cNvPr>
            <p:cNvSpPr/>
            <p:nvPr/>
          </p:nvSpPr>
          <p:spPr>
            <a:xfrm>
              <a:off x="1144311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8B7D9B45-FAD5-BBF1-2885-CADCA719C8F5}"/>
                </a:ext>
              </a:extLst>
            </p:cNvPr>
            <p:cNvSpPr/>
            <p:nvPr/>
          </p:nvSpPr>
          <p:spPr>
            <a:xfrm>
              <a:off x="11901180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F45C458B-46D1-9F10-B7E7-95AAF904E577}"/>
                </a:ext>
              </a:extLst>
            </p:cNvPr>
            <p:cNvSpPr/>
            <p:nvPr/>
          </p:nvSpPr>
          <p:spPr>
            <a:xfrm>
              <a:off x="12353555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A869AB24-D42E-813C-6FE1-4C3A5ED0D2A2}"/>
                </a:ext>
              </a:extLst>
            </p:cNvPr>
            <p:cNvSpPr/>
            <p:nvPr/>
          </p:nvSpPr>
          <p:spPr>
            <a:xfrm>
              <a:off x="12805930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30A9CFA9-D8DC-AF8B-1292-61F70759B543}"/>
                </a:ext>
              </a:extLst>
            </p:cNvPr>
            <p:cNvSpPr/>
            <p:nvPr/>
          </p:nvSpPr>
          <p:spPr>
            <a:xfrm>
              <a:off x="13258300" y="251079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E5D425-50A8-603D-31C5-9F1111CB8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30950"/>
            <a:ext cx="2743200" cy="365125"/>
          </a:xfrm>
        </p:spPr>
        <p:txBody>
          <a:bodyPr/>
          <a:lstStyle/>
          <a:p>
            <a:fld id="{2DD8F84E-8147-4560-AA2C-9FC94CAE880E}" type="slidenum">
              <a:rPr lang="en-US" sz="2000" smtClean="0"/>
              <a:t>19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167971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Video 4" title="Programming and coding">
            <a:hlinkClick r:id="" action="ppaction://media"/>
            <a:extLst>
              <a:ext uri="{FF2B5EF4-FFF2-40B4-BE49-F238E27FC236}">
                <a16:creationId xmlns:a16="http://schemas.microsoft.com/office/drawing/2014/main" id="{6F562848-B6B9-4101-FD46-D72CE94CEC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3043" r="13043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effectLst>
            <a:glow rad="127000">
              <a:schemeClr val="accent1"/>
            </a:glow>
          </a:effectLst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2B2C578-2E8B-AC4F-096A-FE1476BF91FB}"/>
              </a:ext>
            </a:extLst>
          </p:cNvPr>
          <p:cNvSpPr/>
          <p:nvPr/>
        </p:nvSpPr>
        <p:spPr>
          <a:xfrm>
            <a:off x="-40081200" y="-17456152"/>
            <a:ext cx="218465400" cy="57003951"/>
          </a:xfrm>
          <a:custGeom>
            <a:avLst/>
            <a:gdLst/>
            <a:ahLst/>
            <a:cxnLst/>
            <a:rect l="l" t="t" r="r" b="b"/>
            <a:pathLst>
              <a:path w="12192000" h="6959600">
                <a:moveTo>
                  <a:pt x="9187578" y="2323501"/>
                </a:moveTo>
                <a:cubicBezTo>
                  <a:pt x="9272003" y="2323501"/>
                  <a:pt x="9330118" y="2337380"/>
                  <a:pt x="9361923" y="2365136"/>
                </a:cubicBezTo>
                <a:cubicBezTo>
                  <a:pt x="9393727" y="2392893"/>
                  <a:pt x="9409630" y="2451297"/>
                  <a:pt x="9409630" y="2540349"/>
                </a:cubicBezTo>
                <a:lnTo>
                  <a:pt x="9409630" y="2694744"/>
                </a:lnTo>
                <a:cubicBezTo>
                  <a:pt x="9409630" y="2818491"/>
                  <a:pt x="9393149" y="2891641"/>
                  <a:pt x="9360189" y="2914193"/>
                </a:cubicBezTo>
                <a:cubicBezTo>
                  <a:pt x="9327228" y="2936745"/>
                  <a:pt x="9269690" y="2948022"/>
                  <a:pt x="9187578" y="2948022"/>
                </a:cubicBezTo>
                <a:close/>
                <a:moveTo>
                  <a:pt x="3958354" y="2323501"/>
                </a:moveTo>
                <a:cubicBezTo>
                  <a:pt x="4053188" y="2323501"/>
                  <a:pt x="4115640" y="2337958"/>
                  <a:pt x="4145709" y="2366871"/>
                </a:cubicBezTo>
                <a:cubicBezTo>
                  <a:pt x="4175779" y="2395784"/>
                  <a:pt x="4190814" y="2458236"/>
                  <a:pt x="4190814" y="2554227"/>
                </a:cubicBezTo>
                <a:lnTo>
                  <a:pt x="4190814" y="2784952"/>
                </a:lnTo>
                <a:cubicBezTo>
                  <a:pt x="4190814" y="2889039"/>
                  <a:pt x="4177803" y="2957563"/>
                  <a:pt x="4151781" y="2990524"/>
                </a:cubicBezTo>
                <a:cubicBezTo>
                  <a:pt x="4125760" y="3023484"/>
                  <a:pt x="4079210" y="3039965"/>
                  <a:pt x="4012132" y="3039965"/>
                </a:cubicBezTo>
                <a:cubicBezTo>
                  <a:pt x="3997097" y="3039965"/>
                  <a:pt x="3979171" y="3039387"/>
                  <a:pt x="3958354" y="3038230"/>
                </a:cubicBezTo>
                <a:close/>
                <a:moveTo>
                  <a:pt x="8457237" y="1842968"/>
                </a:moveTo>
                <a:lnTo>
                  <a:pt x="8457237" y="4651573"/>
                </a:lnTo>
                <a:lnTo>
                  <a:pt x="9187578" y="4651573"/>
                </a:lnTo>
                <a:lnTo>
                  <a:pt x="9187578" y="3385185"/>
                </a:lnTo>
                <a:cubicBezTo>
                  <a:pt x="9288195" y="3385185"/>
                  <a:pt x="9350357" y="3403111"/>
                  <a:pt x="9374067" y="3438964"/>
                </a:cubicBezTo>
                <a:cubicBezTo>
                  <a:pt x="9397775" y="3474815"/>
                  <a:pt x="9409630" y="3567915"/>
                  <a:pt x="9409630" y="3718263"/>
                </a:cubicBezTo>
                <a:lnTo>
                  <a:pt x="9409630" y="4651573"/>
                </a:lnTo>
                <a:lnTo>
                  <a:pt x="10087927" y="4651573"/>
                </a:lnTo>
                <a:lnTo>
                  <a:pt x="10087927" y="3910823"/>
                </a:lnTo>
                <a:cubicBezTo>
                  <a:pt x="10087927" y="3684145"/>
                  <a:pt x="10081856" y="3545652"/>
                  <a:pt x="10069712" y="3495344"/>
                </a:cubicBezTo>
                <a:cubicBezTo>
                  <a:pt x="10057569" y="3445035"/>
                  <a:pt x="10026632" y="3389812"/>
                  <a:pt x="9976901" y="3329672"/>
                </a:cubicBezTo>
                <a:cubicBezTo>
                  <a:pt x="9927171" y="3269534"/>
                  <a:pt x="9830023" y="3221538"/>
                  <a:pt x="9685459" y="3185686"/>
                </a:cubicBezTo>
                <a:cubicBezTo>
                  <a:pt x="9845058" y="3170651"/>
                  <a:pt x="9952037" y="3125547"/>
                  <a:pt x="10006393" y="3050373"/>
                </a:cubicBezTo>
                <a:cubicBezTo>
                  <a:pt x="10060749" y="2975200"/>
                  <a:pt x="10087927" y="2828322"/>
                  <a:pt x="10087927" y="2609740"/>
                </a:cubicBezTo>
                <a:cubicBezTo>
                  <a:pt x="10087927" y="2370340"/>
                  <a:pt x="10049473" y="2195995"/>
                  <a:pt x="9972565" y="2086704"/>
                </a:cubicBezTo>
                <a:cubicBezTo>
                  <a:pt x="9895656" y="1977413"/>
                  <a:pt x="9796195" y="1909468"/>
                  <a:pt x="9674183" y="1882868"/>
                </a:cubicBezTo>
                <a:cubicBezTo>
                  <a:pt x="9552170" y="1856268"/>
                  <a:pt x="9318842" y="1842968"/>
                  <a:pt x="8974200" y="1842968"/>
                </a:cubicBezTo>
                <a:close/>
                <a:moveTo>
                  <a:pt x="6980861" y="1842968"/>
                </a:moveTo>
                <a:lnTo>
                  <a:pt x="6980861" y="4651573"/>
                </a:lnTo>
                <a:lnTo>
                  <a:pt x="8247249" y="4651573"/>
                </a:lnTo>
                <a:lnTo>
                  <a:pt x="8247249" y="4089505"/>
                </a:lnTo>
                <a:lnTo>
                  <a:pt x="7711203" y="4089505"/>
                </a:lnTo>
                <a:lnTo>
                  <a:pt x="7711203" y="3471924"/>
                </a:lnTo>
                <a:lnTo>
                  <a:pt x="8167449" y="3471924"/>
                </a:lnTo>
                <a:lnTo>
                  <a:pt x="8167449" y="2937613"/>
                </a:lnTo>
                <a:lnTo>
                  <a:pt x="7711203" y="2937613"/>
                </a:lnTo>
                <a:lnTo>
                  <a:pt x="7711203" y="2405036"/>
                </a:lnTo>
                <a:lnTo>
                  <a:pt x="8198675" y="2405036"/>
                </a:lnTo>
                <a:lnTo>
                  <a:pt x="8198675" y="1842968"/>
                </a:lnTo>
                <a:close/>
                <a:moveTo>
                  <a:pt x="5009187" y="1842968"/>
                </a:moveTo>
                <a:lnTo>
                  <a:pt x="5009187" y="4651573"/>
                </a:lnTo>
                <a:lnTo>
                  <a:pt x="5739528" y="4651573"/>
                </a:lnTo>
                <a:lnTo>
                  <a:pt x="5739528" y="3471924"/>
                </a:lnTo>
                <a:lnTo>
                  <a:pt x="5958110" y="3471924"/>
                </a:lnTo>
                <a:lnTo>
                  <a:pt x="5958110" y="4651573"/>
                </a:lnTo>
                <a:lnTo>
                  <a:pt x="6688451" y="4651573"/>
                </a:lnTo>
                <a:lnTo>
                  <a:pt x="6688451" y="1842968"/>
                </a:lnTo>
                <a:lnTo>
                  <a:pt x="5958110" y="1842968"/>
                </a:lnTo>
                <a:lnTo>
                  <a:pt x="5958110" y="2847404"/>
                </a:lnTo>
                <a:lnTo>
                  <a:pt x="5739528" y="2847404"/>
                </a:lnTo>
                <a:lnTo>
                  <a:pt x="5739528" y="1842968"/>
                </a:lnTo>
                <a:close/>
                <a:moveTo>
                  <a:pt x="3228012" y="1842968"/>
                </a:moveTo>
                <a:lnTo>
                  <a:pt x="3228012" y="4651573"/>
                </a:lnTo>
                <a:lnTo>
                  <a:pt x="3958354" y="4651573"/>
                </a:lnTo>
                <a:lnTo>
                  <a:pt x="3958354" y="3520498"/>
                </a:lnTo>
                <a:lnTo>
                  <a:pt x="4154383" y="3520498"/>
                </a:lnTo>
                <a:cubicBezTo>
                  <a:pt x="4313983" y="3520498"/>
                  <a:pt x="4443224" y="3498524"/>
                  <a:pt x="4542106" y="3454576"/>
                </a:cubicBezTo>
                <a:cubicBezTo>
                  <a:pt x="4640989" y="3410629"/>
                  <a:pt x="4708934" y="3347599"/>
                  <a:pt x="4745943" y="3265486"/>
                </a:cubicBezTo>
                <a:cubicBezTo>
                  <a:pt x="4782951" y="3183373"/>
                  <a:pt x="4801455" y="3052686"/>
                  <a:pt x="4801455" y="2873426"/>
                </a:cubicBezTo>
                <a:lnTo>
                  <a:pt x="4801455" y="2628822"/>
                </a:lnTo>
                <a:cubicBezTo>
                  <a:pt x="4801455" y="2453031"/>
                  <a:pt x="4791915" y="2323212"/>
                  <a:pt x="4772832" y="2239365"/>
                </a:cubicBezTo>
                <a:cubicBezTo>
                  <a:pt x="4753750" y="2155517"/>
                  <a:pt x="4717319" y="2084102"/>
                  <a:pt x="4663541" y="2025120"/>
                </a:cubicBezTo>
                <a:cubicBezTo>
                  <a:pt x="4609762" y="1966137"/>
                  <a:pt x="4529384" y="1921033"/>
                  <a:pt x="4422407" y="1889807"/>
                </a:cubicBezTo>
                <a:cubicBezTo>
                  <a:pt x="4315429" y="1858581"/>
                  <a:pt x="4162479" y="1842968"/>
                  <a:pt x="3963558" y="1842968"/>
                </a:cubicBezTo>
                <a:close/>
                <a:moveTo>
                  <a:pt x="2208837" y="1842968"/>
                </a:moveTo>
                <a:lnTo>
                  <a:pt x="2208837" y="4651573"/>
                </a:lnTo>
                <a:lnTo>
                  <a:pt x="2939179" y="4651573"/>
                </a:lnTo>
                <a:lnTo>
                  <a:pt x="2939179" y="1842968"/>
                </a:lnTo>
                <a:close/>
                <a:moveTo>
                  <a:pt x="11103837" y="1783985"/>
                </a:moveTo>
                <a:cubicBezTo>
                  <a:pt x="10930360" y="1783985"/>
                  <a:pt x="10782324" y="1812031"/>
                  <a:pt x="10659734" y="1868122"/>
                </a:cubicBezTo>
                <a:cubicBezTo>
                  <a:pt x="10537144" y="1924213"/>
                  <a:pt x="10448380" y="2001989"/>
                  <a:pt x="10393446" y="2101450"/>
                </a:cubicBezTo>
                <a:cubicBezTo>
                  <a:pt x="10338512" y="2200911"/>
                  <a:pt x="10311044" y="2358197"/>
                  <a:pt x="10311044" y="2573309"/>
                </a:cubicBezTo>
                <a:cubicBezTo>
                  <a:pt x="10311044" y="2722500"/>
                  <a:pt x="10330415" y="2845091"/>
                  <a:pt x="10369159" y="2941082"/>
                </a:cubicBezTo>
                <a:cubicBezTo>
                  <a:pt x="10407903" y="3037073"/>
                  <a:pt x="10456765" y="3112247"/>
                  <a:pt x="10515748" y="3166603"/>
                </a:cubicBezTo>
                <a:cubicBezTo>
                  <a:pt x="10574730" y="3220960"/>
                  <a:pt x="10695009" y="3308277"/>
                  <a:pt x="10876581" y="3428555"/>
                </a:cubicBezTo>
                <a:cubicBezTo>
                  <a:pt x="11058154" y="3547676"/>
                  <a:pt x="11172073" y="3632680"/>
                  <a:pt x="11218333" y="3683567"/>
                </a:cubicBezTo>
                <a:cubicBezTo>
                  <a:pt x="11263437" y="3734454"/>
                  <a:pt x="11285989" y="3842588"/>
                  <a:pt x="11285989" y="4007970"/>
                </a:cubicBezTo>
                <a:cubicBezTo>
                  <a:pt x="11285989" y="4083144"/>
                  <a:pt x="11274134" y="4139814"/>
                  <a:pt x="11250426" y="4177979"/>
                </a:cubicBezTo>
                <a:cubicBezTo>
                  <a:pt x="11226718" y="4216144"/>
                  <a:pt x="11190576" y="4235226"/>
                  <a:pt x="11142002" y="4235226"/>
                </a:cubicBezTo>
                <a:cubicBezTo>
                  <a:pt x="11093429" y="4235226"/>
                  <a:pt x="11059601" y="4220192"/>
                  <a:pt x="11040518" y="4190122"/>
                </a:cubicBezTo>
                <a:cubicBezTo>
                  <a:pt x="11021435" y="4160053"/>
                  <a:pt x="11011894" y="4092396"/>
                  <a:pt x="11011894" y="3987153"/>
                </a:cubicBezTo>
                <a:lnTo>
                  <a:pt x="11011894" y="3645402"/>
                </a:lnTo>
                <a:lnTo>
                  <a:pt x="10333596" y="3645402"/>
                </a:lnTo>
                <a:lnTo>
                  <a:pt x="10333596" y="3829288"/>
                </a:lnTo>
                <a:cubicBezTo>
                  <a:pt x="10333596" y="4039775"/>
                  <a:pt x="10354992" y="4202266"/>
                  <a:pt x="10397783" y="4316761"/>
                </a:cubicBezTo>
                <a:cubicBezTo>
                  <a:pt x="10440573" y="4431256"/>
                  <a:pt x="10531072" y="4525513"/>
                  <a:pt x="10669276" y="4599530"/>
                </a:cubicBezTo>
                <a:cubicBezTo>
                  <a:pt x="10807479" y="4673547"/>
                  <a:pt x="10974308" y="4710555"/>
                  <a:pt x="11169759" y="4710555"/>
                </a:cubicBezTo>
                <a:cubicBezTo>
                  <a:pt x="11347862" y="4710555"/>
                  <a:pt x="11503992" y="4678462"/>
                  <a:pt x="11638149" y="4614275"/>
                </a:cubicBezTo>
                <a:cubicBezTo>
                  <a:pt x="11772306" y="4550089"/>
                  <a:pt x="11862803" y="4470578"/>
                  <a:pt x="11909642" y="4375743"/>
                </a:cubicBezTo>
                <a:cubicBezTo>
                  <a:pt x="11956481" y="4280909"/>
                  <a:pt x="11979900" y="4133453"/>
                  <a:pt x="11979900" y="3933375"/>
                </a:cubicBezTo>
                <a:cubicBezTo>
                  <a:pt x="11979900" y="3658124"/>
                  <a:pt x="11937686" y="3458624"/>
                  <a:pt x="11853261" y="3334877"/>
                </a:cubicBezTo>
                <a:cubicBezTo>
                  <a:pt x="11768836" y="3211129"/>
                  <a:pt x="11564069" y="3052777"/>
                  <a:pt x="11238960" y="2859819"/>
                </a:cubicBezTo>
                <a:cubicBezTo>
                  <a:pt x="11125586" y="2792795"/>
                  <a:pt x="11056791" y="2735556"/>
                  <a:pt x="11032575" y="2688103"/>
                </a:cubicBezTo>
                <a:cubicBezTo>
                  <a:pt x="11007222" y="2640650"/>
                  <a:pt x="10994546" y="2570057"/>
                  <a:pt x="10994546" y="2476324"/>
                </a:cubicBezTo>
                <a:cubicBezTo>
                  <a:pt x="10994546" y="2403410"/>
                  <a:pt x="11005822" y="2349012"/>
                  <a:pt x="11028375" y="2313133"/>
                </a:cubicBezTo>
                <a:cubicBezTo>
                  <a:pt x="11050927" y="2277254"/>
                  <a:pt x="11084176" y="2259315"/>
                  <a:pt x="11128124" y="2259315"/>
                </a:cubicBezTo>
                <a:cubicBezTo>
                  <a:pt x="11168603" y="2259315"/>
                  <a:pt x="11197515" y="2272615"/>
                  <a:pt x="11214863" y="2299214"/>
                </a:cubicBezTo>
                <a:cubicBezTo>
                  <a:pt x="11232211" y="2325814"/>
                  <a:pt x="11240885" y="2387688"/>
                  <a:pt x="11240885" y="2484836"/>
                </a:cubicBezTo>
                <a:lnTo>
                  <a:pt x="11240885" y="2693009"/>
                </a:lnTo>
                <a:lnTo>
                  <a:pt x="11919183" y="2693009"/>
                </a:lnTo>
                <a:lnTo>
                  <a:pt x="11919183" y="2581983"/>
                </a:lnTo>
                <a:cubicBezTo>
                  <a:pt x="11919183" y="2358775"/>
                  <a:pt x="11897498" y="2200621"/>
                  <a:pt x="11854129" y="2107521"/>
                </a:cubicBezTo>
                <a:cubicBezTo>
                  <a:pt x="11810759" y="2014422"/>
                  <a:pt x="11722286" y="1937224"/>
                  <a:pt x="11588708" y="1875929"/>
                </a:cubicBezTo>
                <a:cubicBezTo>
                  <a:pt x="11455130" y="1814633"/>
                  <a:pt x="11293507" y="1783985"/>
                  <a:pt x="11103837" y="1783985"/>
                </a:cubicBezTo>
                <a:close/>
                <a:moveTo>
                  <a:pt x="1068120" y="1783985"/>
                </a:moveTo>
                <a:cubicBezTo>
                  <a:pt x="909677" y="1783985"/>
                  <a:pt x="769449" y="1810874"/>
                  <a:pt x="647437" y="1864653"/>
                </a:cubicBezTo>
                <a:cubicBezTo>
                  <a:pt x="525424" y="1918431"/>
                  <a:pt x="430011" y="1992159"/>
                  <a:pt x="361198" y="2085837"/>
                </a:cubicBezTo>
                <a:cubicBezTo>
                  <a:pt x="292386" y="2179515"/>
                  <a:pt x="251040" y="2276951"/>
                  <a:pt x="237162" y="2378147"/>
                </a:cubicBezTo>
                <a:cubicBezTo>
                  <a:pt x="223283" y="2479342"/>
                  <a:pt x="216344" y="2631135"/>
                  <a:pt x="216344" y="2833526"/>
                </a:cubicBezTo>
                <a:lnTo>
                  <a:pt x="216344" y="3654076"/>
                </a:lnTo>
                <a:cubicBezTo>
                  <a:pt x="216344" y="3929327"/>
                  <a:pt x="238896" y="4135477"/>
                  <a:pt x="284001" y="4272524"/>
                </a:cubicBezTo>
                <a:cubicBezTo>
                  <a:pt x="329105" y="4409572"/>
                  <a:pt x="421048" y="4516839"/>
                  <a:pt x="559830" y="4594325"/>
                </a:cubicBezTo>
                <a:cubicBezTo>
                  <a:pt x="698613" y="4671812"/>
                  <a:pt x="874982" y="4710555"/>
                  <a:pt x="1088938" y="4710555"/>
                </a:cubicBezTo>
                <a:cubicBezTo>
                  <a:pt x="1294798" y="4710555"/>
                  <a:pt x="1467987" y="4664805"/>
                  <a:pt x="1608504" y="4573305"/>
                </a:cubicBezTo>
                <a:cubicBezTo>
                  <a:pt x="1749021" y="4481804"/>
                  <a:pt x="1839807" y="4375247"/>
                  <a:pt x="1880864" y="4253631"/>
                </a:cubicBezTo>
                <a:cubicBezTo>
                  <a:pt x="1921920" y="4132016"/>
                  <a:pt x="1942448" y="3925858"/>
                  <a:pt x="1942448" y="3635156"/>
                </a:cubicBezTo>
                <a:lnTo>
                  <a:pt x="1942448" y="3525702"/>
                </a:lnTo>
                <a:lnTo>
                  <a:pt x="1212107" y="3525702"/>
                </a:lnTo>
                <a:lnTo>
                  <a:pt x="1212107" y="3878729"/>
                </a:lnTo>
                <a:cubicBezTo>
                  <a:pt x="1212107" y="4032926"/>
                  <a:pt x="1203722" y="4130891"/>
                  <a:pt x="1186953" y="4172625"/>
                </a:cubicBezTo>
                <a:cubicBezTo>
                  <a:pt x="1170183" y="4214359"/>
                  <a:pt x="1134620" y="4235226"/>
                  <a:pt x="1080264" y="4235226"/>
                </a:cubicBezTo>
                <a:cubicBezTo>
                  <a:pt x="1023594" y="4235226"/>
                  <a:pt x="987164" y="4214409"/>
                  <a:pt x="970973" y="4172774"/>
                </a:cubicBezTo>
                <a:cubicBezTo>
                  <a:pt x="954781" y="4131140"/>
                  <a:pt x="946686" y="4042088"/>
                  <a:pt x="946686" y="3905619"/>
                </a:cubicBezTo>
                <a:lnTo>
                  <a:pt x="946686" y="2601066"/>
                </a:lnTo>
                <a:cubicBezTo>
                  <a:pt x="946686" y="2458814"/>
                  <a:pt x="954781" y="2366293"/>
                  <a:pt x="970973" y="2323501"/>
                </a:cubicBezTo>
                <a:cubicBezTo>
                  <a:pt x="987164" y="2280710"/>
                  <a:pt x="1025329" y="2259315"/>
                  <a:pt x="1085468" y="2259315"/>
                </a:cubicBezTo>
                <a:cubicBezTo>
                  <a:pt x="1138668" y="2259315"/>
                  <a:pt x="1173074" y="2276915"/>
                  <a:pt x="1188687" y="2312117"/>
                </a:cubicBezTo>
                <a:cubicBezTo>
                  <a:pt x="1204300" y="2347318"/>
                  <a:pt x="1212107" y="2435892"/>
                  <a:pt x="1212107" y="2577836"/>
                </a:cubicBezTo>
                <a:lnTo>
                  <a:pt x="1212107" y="3065986"/>
                </a:lnTo>
                <a:lnTo>
                  <a:pt x="1942448" y="3065986"/>
                </a:lnTo>
                <a:lnTo>
                  <a:pt x="1942448" y="2799183"/>
                </a:lnTo>
                <a:cubicBezTo>
                  <a:pt x="1942448" y="2537014"/>
                  <a:pt x="1920475" y="2343854"/>
                  <a:pt x="1876527" y="2219699"/>
                </a:cubicBezTo>
                <a:cubicBezTo>
                  <a:pt x="1832579" y="2095545"/>
                  <a:pt x="1740636" y="1991888"/>
                  <a:pt x="1600697" y="1908727"/>
                </a:cubicBezTo>
                <a:cubicBezTo>
                  <a:pt x="1460758" y="1825566"/>
                  <a:pt x="1283233" y="1783985"/>
                  <a:pt x="1068120" y="178398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959600"/>
                </a:lnTo>
                <a:lnTo>
                  <a:pt x="0" y="6959600"/>
                </a:lnTo>
                <a:close/>
              </a:path>
            </a:pathLst>
          </a:cu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Content Placeholder 8" descr="View of Earth">
            <a:extLst>
              <a:ext uri="{FF2B5EF4-FFF2-40B4-BE49-F238E27FC236}">
                <a16:creationId xmlns:a16="http://schemas.microsoft.com/office/drawing/2014/main" id="{F7DACA23-EDC3-E3AA-B2D3-750975A47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alphaModFix amt="78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5561"/>
          <a:stretch/>
        </p:blipFill>
        <p:spPr>
          <a:xfrm>
            <a:off x="-114300" y="-38045"/>
            <a:ext cx="7327900" cy="7010345"/>
          </a:xfr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4C332D8-3C27-F178-F815-FF902B1BF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264264"/>
            <a:ext cx="6680200" cy="1325563"/>
          </a:xfrm>
        </p:spPr>
        <p:txBody>
          <a:bodyPr>
            <a:noAutofit/>
          </a:bodyPr>
          <a:lstStyle/>
          <a:p>
            <a:pPr algn="ctr"/>
            <a:r>
              <a:rPr lang="en-US" sz="4800" u="sng"/>
              <a:t>Project Reasoning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6D7A87A-324A-9830-FF40-E19E4408B9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77891"/>
              </p:ext>
            </p:extLst>
          </p:nvPr>
        </p:nvGraphicFramePr>
        <p:xfrm>
          <a:off x="317500" y="1473200"/>
          <a:ext cx="6572250" cy="51205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86125">
                  <a:extLst>
                    <a:ext uri="{9D8B030D-6E8A-4147-A177-3AD203B41FA5}">
                      <a16:colId xmlns:a16="http://schemas.microsoft.com/office/drawing/2014/main" val="1715226566"/>
                    </a:ext>
                  </a:extLst>
                </a:gridCol>
                <a:gridCol w="3286125">
                  <a:extLst>
                    <a:ext uri="{9D8B030D-6E8A-4147-A177-3AD203B41FA5}">
                      <a16:colId xmlns:a16="http://schemas.microsoft.com/office/drawing/2014/main" val="2375765630"/>
                    </a:ext>
                  </a:extLst>
                </a:gridCol>
              </a:tblGrid>
              <a:tr h="2560268">
                <a:tc>
                  <a:txBody>
                    <a:bodyPr/>
                    <a:lstStyle/>
                    <a:p>
                      <a:pPr algn="ctr"/>
                      <a:r>
                        <a:rPr lang="en-US" sz="3600" b="1">
                          <a:solidFill>
                            <a:schemeClr val="tx1"/>
                          </a:solidFill>
                        </a:rPr>
                        <a:t>New Concept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>
                          <a:solidFill>
                            <a:schemeClr val="tx1"/>
                          </a:solidFill>
                        </a:rPr>
                        <a:t>Old Interest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3703533"/>
                  </a:ext>
                </a:extLst>
              </a:tr>
              <a:tr h="2560268">
                <a:tc>
                  <a:txBody>
                    <a:bodyPr/>
                    <a:lstStyle/>
                    <a:p>
                      <a:pPr algn="ctr"/>
                      <a:r>
                        <a:rPr lang="en-US" sz="3600" b="1">
                          <a:solidFill>
                            <a:schemeClr val="tx1"/>
                          </a:solidFill>
                        </a:rPr>
                        <a:t>Deepening Cybersecurity Understanding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>
                          <a:solidFill>
                            <a:schemeClr val="tx1"/>
                          </a:solidFill>
                        </a:rPr>
                        <a:t>Skill Development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2490993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DC4CC2-7B95-7B17-2389-2BA7803A5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2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4343645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roup 360">
            <a:extLst>
              <a:ext uri="{FF2B5EF4-FFF2-40B4-BE49-F238E27FC236}">
                <a16:creationId xmlns:a16="http://schemas.microsoft.com/office/drawing/2014/main" id="{1A06D954-192F-7434-6C1D-490251AA7D67}"/>
              </a:ext>
            </a:extLst>
          </p:cNvPr>
          <p:cNvGrpSpPr/>
          <p:nvPr/>
        </p:nvGrpSpPr>
        <p:grpSpPr>
          <a:xfrm>
            <a:off x="149571" y="4153811"/>
            <a:ext cx="17133916" cy="424143"/>
            <a:chOff x="-4828748" y="4307913"/>
            <a:chExt cx="17133916" cy="424143"/>
          </a:xfrm>
        </p:grpSpPr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0C0EED7F-2FAD-BD7D-9BF5-48EB6A8CE532}"/>
                </a:ext>
              </a:extLst>
            </p:cNvPr>
            <p:cNvSpPr/>
            <p:nvPr/>
          </p:nvSpPr>
          <p:spPr>
            <a:xfrm>
              <a:off x="10584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363" name="Rectangle 362">
              <a:extLst>
                <a:ext uri="{FF2B5EF4-FFF2-40B4-BE49-F238E27FC236}">
                  <a16:creationId xmlns:a16="http://schemas.microsoft.com/office/drawing/2014/main" id="{BE029B7F-8A49-5DAD-32FB-0940351DC61D}"/>
                </a:ext>
              </a:extLst>
            </p:cNvPr>
            <p:cNvSpPr/>
            <p:nvPr/>
          </p:nvSpPr>
          <p:spPr>
            <a:xfrm>
              <a:off x="-391765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393F0A01-5EA6-19E4-5385-1341A2EF84EF}"/>
                </a:ext>
              </a:extLst>
            </p:cNvPr>
            <p:cNvSpPr/>
            <p:nvPr/>
          </p:nvSpPr>
          <p:spPr>
            <a:xfrm>
              <a:off x="-3465284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C3DE277F-A124-8CBA-D5AE-8C4462342608}"/>
                </a:ext>
              </a:extLst>
            </p:cNvPr>
            <p:cNvSpPr/>
            <p:nvPr/>
          </p:nvSpPr>
          <p:spPr>
            <a:xfrm>
              <a:off x="-301290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2544D56E-BC78-6536-33B8-96B0FFA14223}"/>
                </a:ext>
              </a:extLst>
            </p:cNvPr>
            <p:cNvSpPr/>
            <p:nvPr/>
          </p:nvSpPr>
          <p:spPr>
            <a:xfrm>
              <a:off x="-2560534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102C2BF9-3480-6A9B-B39B-042A13048AF9}"/>
                </a:ext>
              </a:extLst>
            </p:cNvPr>
            <p:cNvSpPr/>
            <p:nvPr/>
          </p:nvSpPr>
          <p:spPr>
            <a:xfrm>
              <a:off x="-210815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EBF68BDC-3FBD-5759-5789-859C24AD5284}"/>
                </a:ext>
              </a:extLst>
            </p:cNvPr>
            <p:cNvSpPr/>
            <p:nvPr/>
          </p:nvSpPr>
          <p:spPr>
            <a:xfrm>
              <a:off x="-1655784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38ABA89E-0506-C46E-FFA3-BE8ECBBBAB89}"/>
                </a:ext>
              </a:extLst>
            </p:cNvPr>
            <p:cNvSpPr/>
            <p:nvPr/>
          </p:nvSpPr>
          <p:spPr>
            <a:xfrm>
              <a:off x="-120340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00DC5FFD-CE29-627E-0B16-2F11C11BFE4F}"/>
                </a:ext>
              </a:extLst>
            </p:cNvPr>
            <p:cNvSpPr/>
            <p:nvPr/>
          </p:nvSpPr>
          <p:spPr>
            <a:xfrm>
              <a:off x="-751034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AFA183D6-786E-4F04-AF1B-FD1C4DB94022}"/>
                </a:ext>
              </a:extLst>
            </p:cNvPr>
            <p:cNvSpPr/>
            <p:nvPr/>
          </p:nvSpPr>
          <p:spPr>
            <a:xfrm>
              <a:off x="-29865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3B315BB5-E65E-C3C1-0CC7-7B407B01E1BB}"/>
                </a:ext>
              </a:extLst>
            </p:cNvPr>
            <p:cNvSpPr/>
            <p:nvPr/>
          </p:nvSpPr>
          <p:spPr>
            <a:xfrm>
              <a:off x="1537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3E403C8B-0487-8788-7685-0098080B7AB2}"/>
                </a:ext>
              </a:extLst>
            </p:cNvPr>
            <p:cNvSpPr/>
            <p:nvPr/>
          </p:nvSpPr>
          <p:spPr>
            <a:xfrm>
              <a:off x="6060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4D82FF75-73D4-8CB2-6989-D42570343D79}"/>
                </a:ext>
              </a:extLst>
            </p:cNvPr>
            <p:cNvSpPr/>
            <p:nvPr/>
          </p:nvSpPr>
          <p:spPr>
            <a:xfrm>
              <a:off x="15108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F0170125-09CB-0619-0745-49D9DEA19F27}"/>
                </a:ext>
              </a:extLst>
            </p:cNvPr>
            <p:cNvSpPr/>
            <p:nvPr/>
          </p:nvSpPr>
          <p:spPr>
            <a:xfrm>
              <a:off x="19632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F4BE96FD-5BDA-1011-9E1B-605859837791}"/>
                </a:ext>
              </a:extLst>
            </p:cNvPr>
            <p:cNvSpPr/>
            <p:nvPr/>
          </p:nvSpPr>
          <p:spPr>
            <a:xfrm>
              <a:off x="24155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8FC93C1A-2E90-EA21-0E76-EBA756D2ED77}"/>
                </a:ext>
              </a:extLst>
            </p:cNvPr>
            <p:cNvSpPr/>
            <p:nvPr/>
          </p:nvSpPr>
          <p:spPr>
            <a:xfrm>
              <a:off x="28679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C7ABEA59-63FE-7737-AAEE-0457C7FE5719}"/>
                </a:ext>
              </a:extLst>
            </p:cNvPr>
            <p:cNvSpPr/>
            <p:nvPr/>
          </p:nvSpPr>
          <p:spPr>
            <a:xfrm>
              <a:off x="33203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9847114E-BFF8-8D24-3C7D-A847116933AE}"/>
                </a:ext>
              </a:extLst>
            </p:cNvPr>
            <p:cNvSpPr/>
            <p:nvPr/>
          </p:nvSpPr>
          <p:spPr>
            <a:xfrm>
              <a:off x="37727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6AED81AA-13BE-8760-ECB4-685039A7F8DC}"/>
                </a:ext>
              </a:extLst>
            </p:cNvPr>
            <p:cNvSpPr/>
            <p:nvPr/>
          </p:nvSpPr>
          <p:spPr>
            <a:xfrm>
              <a:off x="42250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8E017056-E10C-02E6-BBCB-88BC9FD3630E}"/>
                </a:ext>
              </a:extLst>
            </p:cNvPr>
            <p:cNvSpPr/>
            <p:nvPr/>
          </p:nvSpPr>
          <p:spPr>
            <a:xfrm>
              <a:off x="46774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382" name="Rectangle 381">
              <a:extLst>
                <a:ext uri="{FF2B5EF4-FFF2-40B4-BE49-F238E27FC236}">
                  <a16:creationId xmlns:a16="http://schemas.microsoft.com/office/drawing/2014/main" id="{CDFDD210-7381-7645-5A0F-2C884639C133}"/>
                </a:ext>
              </a:extLst>
            </p:cNvPr>
            <p:cNvSpPr/>
            <p:nvPr/>
          </p:nvSpPr>
          <p:spPr>
            <a:xfrm>
              <a:off x="51298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383" name="Rectangle 382">
              <a:extLst>
                <a:ext uri="{FF2B5EF4-FFF2-40B4-BE49-F238E27FC236}">
                  <a16:creationId xmlns:a16="http://schemas.microsoft.com/office/drawing/2014/main" id="{AF0EC9D5-85A1-9057-CFF2-50B3A5BF753B}"/>
                </a:ext>
              </a:extLst>
            </p:cNvPr>
            <p:cNvSpPr/>
            <p:nvPr/>
          </p:nvSpPr>
          <p:spPr>
            <a:xfrm>
              <a:off x="55822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384" name="Rectangle 383">
              <a:extLst>
                <a:ext uri="{FF2B5EF4-FFF2-40B4-BE49-F238E27FC236}">
                  <a16:creationId xmlns:a16="http://schemas.microsoft.com/office/drawing/2014/main" id="{CAFE35C4-6EF0-4E14-83D0-A09DEB15AF8A}"/>
                </a:ext>
              </a:extLst>
            </p:cNvPr>
            <p:cNvSpPr/>
            <p:nvPr/>
          </p:nvSpPr>
          <p:spPr>
            <a:xfrm>
              <a:off x="60345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385" name="Rectangle 384">
              <a:extLst>
                <a:ext uri="{FF2B5EF4-FFF2-40B4-BE49-F238E27FC236}">
                  <a16:creationId xmlns:a16="http://schemas.microsoft.com/office/drawing/2014/main" id="{D5D2CDF5-568A-B27C-B77E-DBBA5DB09045}"/>
                </a:ext>
              </a:extLst>
            </p:cNvPr>
            <p:cNvSpPr/>
            <p:nvPr/>
          </p:nvSpPr>
          <p:spPr>
            <a:xfrm>
              <a:off x="64869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386" name="Rectangle 385">
              <a:extLst>
                <a:ext uri="{FF2B5EF4-FFF2-40B4-BE49-F238E27FC236}">
                  <a16:creationId xmlns:a16="http://schemas.microsoft.com/office/drawing/2014/main" id="{7B057C1E-F4F5-7A22-9FF9-EDCE1D2E2D61}"/>
                </a:ext>
              </a:extLst>
            </p:cNvPr>
            <p:cNvSpPr/>
            <p:nvPr/>
          </p:nvSpPr>
          <p:spPr>
            <a:xfrm>
              <a:off x="-4828748" y="430791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387" name="Rectangle 386">
              <a:extLst>
                <a:ext uri="{FF2B5EF4-FFF2-40B4-BE49-F238E27FC236}">
                  <a16:creationId xmlns:a16="http://schemas.microsoft.com/office/drawing/2014/main" id="{EA21C9C3-E4B0-6A60-6BCB-9F1095A3C1CA}"/>
                </a:ext>
              </a:extLst>
            </p:cNvPr>
            <p:cNvSpPr/>
            <p:nvPr/>
          </p:nvSpPr>
          <p:spPr>
            <a:xfrm>
              <a:off x="-4376378" y="430791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BD485C84-1126-BBD0-B7F9-38B232661EDD}"/>
                </a:ext>
              </a:extLst>
            </p:cNvPr>
            <p:cNvSpPr/>
            <p:nvPr/>
          </p:nvSpPr>
          <p:spPr>
            <a:xfrm>
              <a:off x="783185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389" name="Rectangle 388">
              <a:extLst>
                <a:ext uri="{FF2B5EF4-FFF2-40B4-BE49-F238E27FC236}">
                  <a16:creationId xmlns:a16="http://schemas.microsoft.com/office/drawing/2014/main" id="{1DB58437-E43F-466F-4BF5-F499A6C402E4}"/>
                </a:ext>
              </a:extLst>
            </p:cNvPr>
            <p:cNvSpPr/>
            <p:nvPr/>
          </p:nvSpPr>
          <p:spPr>
            <a:xfrm>
              <a:off x="828423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390" name="Rectangle 389">
              <a:extLst>
                <a:ext uri="{FF2B5EF4-FFF2-40B4-BE49-F238E27FC236}">
                  <a16:creationId xmlns:a16="http://schemas.microsoft.com/office/drawing/2014/main" id="{9022CDAE-6468-5CF1-CD3E-0D7EE6884FC1}"/>
                </a:ext>
              </a:extLst>
            </p:cNvPr>
            <p:cNvSpPr/>
            <p:nvPr/>
          </p:nvSpPr>
          <p:spPr>
            <a:xfrm>
              <a:off x="873660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391" name="Rectangle 390">
              <a:extLst>
                <a:ext uri="{FF2B5EF4-FFF2-40B4-BE49-F238E27FC236}">
                  <a16:creationId xmlns:a16="http://schemas.microsoft.com/office/drawing/2014/main" id="{C2063135-818A-28C9-D63C-466D4E1A5A7F}"/>
                </a:ext>
              </a:extLst>
            </p:cNvPr>
            <p:cNvSpPr/>
            <p:nvPr/>
          </p:nvSpPr>
          <p:spPr>
            <a:xfrm>
              <a:off x="918898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392" name="Rectangle 391">
              <a:extLst>
                <a:ext uri="{FF2B5EF4-FFF2-40B4-BE49-F238E27FC236}">
                  <a16:creationId xmlns:a16="http://schemas.microsoft.com/office/drawing/2014/main" id="{BEA852AB-C9BE-54F2-898A-0A528018FAF4}"/>
                </a:ext>
              </a:extLst>
            </p:cNvPr>
            <p:cNvSpPr/>
            <p:nvPr/>
          </p:nvSpPr>
          <p:spPr>
            <a:xfrm>
              <a:off x="964135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393" name="Rectangle 392">
              <a:extLst>
                <a:ext uri="{FF2B5EF4-FFF2-40B4-BE49-F238E27FC236}">
                  <a16:creationId xmlns:a16="http://schemas.microsoft.com/office/drawing/2014/main" id="{92C55E65-CEA6-8F06-3BB7-FEB4F3DFE173}"/>
                </a:ext>
              </a:extLst>
            </p:cNvPr>
            <p:cNvSpPr/>
            <p:nvPr/>
          </p:nvSpPr>
          <p:spPr>
            <a:xfrm>
              <a:off x="1009373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A52386DF-F9BD-2B78-BF7D-1872CDD95A68}"/>
                </a:ext>
              </a:extLst>
            </p:cNvPr>
            <p:cNvSpPr/>
            <p:nvPr/>
          </p:nvSpPr>
          <p:spPr>
            <a:xfrm>
              <a:off x="1054610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395" name="Rectangle 394">
              <a:extLst>
                <a:ext uri="{FF2B5EF4-FFF2-40B4-BE49-F238E27FC236}">
                  <a16:creationId xmlns:a16="http://schemas.microsoft.com/office/drawing/2014/main" id="{7AB45041-93E3-736C-80E7-9BD20655A1E5}"/>
                </a:ext>
              </a:extLst>
            </p:cNvPr>
            <p:cNvSpPr/>
            <p:nvPr/>
          </p:nvSpPr>
          <p:spPr>
            <a:xfrm>
              <a:off x="1099848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396" name="Rectangle 395">
              <a:extLst>
                <a:ext uri="{FF2B5EF4-FFF2-40B4-BE49-F238E27FC236}">
                  <a16:creationId xmlns:a16="http://schemas.microsoft.com/office/drawing/2014/main" id="{2324E57F-2D9D-E459-A54B-22F5D6A9670F}"/>
                </a:ext>
              </a:extLst>
            </p:cNvPr>
            <p:cNvSpPr/>
            <p:nvPr/>
          </p:nvSpPr>
          <p:spPr>
            <a:xfrm>
              <a:off x="1145085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397" name="Rectangle 396">
              <a:extLst>
                <a:ext uri="{FF2B5EF4-FFF2-40B4-BE49-F238E27FC236}">
                  <a16:creationId xmlns:a16="http://schemas.microsoft.com/office/drawing/2014/main" id="{03BBA7BA-F636-DCAE-5804-DBE0A9EEA2A2}"/>
                </a:ext>
              </a:extLst>
            </p:cNvPr>
            <p:cNvSpPr/>
            <p:nvPr/>
          </p:nvSpPr>
          <p:spPr>
            <a:xfrm>
              <a:off x="6939874" y="432272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398" name="Rectangle 397">
              <a:extLst>
                <a:ext uri="{FF2B5EF4-FFF2-40B4-BE49-F238E27FC236}">
                  <a16:creationId xmlns:a16="http://schemas.microsoft.com/office/drawing/2014/main" id="{787763A6-A4E1-408D-2EB4-847EE183FEF6}"/>
                </a:ext>
              </a:extLst>
            </p:cNvPr>
            <p:cNvSpPr/>
            <p:nvPr/>
          </p:nvSpPr>
          <p:spPr>
            <a:xfrm>
              <a:off x="7392244" y="432272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399" name="Rectangle 398">
              <a:extLst>
                <a:ext uri="{FF2B5EF4-FFF2-40B4-BE49-F238E27FC236}">
                  <a16:creationId xmlns:a16="http://schemas.microsoft.com/office/drawing/2014/main" id="{EA941191-895F-CF97-7192-9EA011816A6D}"/>
                </a:ext>
              </a:extLst>
            </p:cNvPr>
            <p:cNvSpPr/>
            <p:nvPr/>
          </p:nvSpPr>
          <p:spPr>
            <a:xfrm>
              <a:off x="11903234" y="4330122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61631" y="324419"/>
            <a:ext cx="3461362" cy="830997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56EC53E3-04FF-4DB4-6D7A-8A2B60CEB3C2}"/>
              </a:ext>
            </a:extLst>
          </p:cNvPr>
          <p:cNvGrpSpPr/>
          <p:nvPr/>
        </p:nvGrpSpPr>
        <p:grpSpPr>
          <a:xfrm>
            <a:off x="147182" y="5954783"/>
            <a:ext cx="15779261" cy="409182"/>
            <a:chOff x="159882" y="6131647"/>
            <a:chExt cx="15779261" cy="409182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9A2FDE1-C110-AF91-C269-2FAEEA12BA2B}"/>
                </a:ext>
              </a:extLst>
            </p:cNvPr>
            <p:cNvSpPr/>
            <p:nvPr/>
          </p:nvSpPr>
          <p:spPr>
            <a:xfrm>
              <a:off x="42193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6F4AE3C-8BF3-257F-5D8C-7EF6A2C321E5}"/>
                </a:ext>
              </a:extLst>
            </p:cNvPr>
            <p:cNvSpPr/>
            <p:nvPr/>
          </p:nvSpPr>
          <p:spPr>
            <a:xfrm>
              <a:off x="46717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F32B7F5-B461-A6AB-0EC0-E2A9452FB2C1}"/>
                </a:ext>
              </a:extLst>
            </p:cNvPr>
            <p:cNvSpPr/>
            <p:nvPr/>
          </p:nvSpPr>
          <p:spPr>
            <a:xfrm>
              <a:off x="51240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23B572A-E294-BFAC-7B26-5EB39E6B137C}"/>
                </a:ext>
              </a:extLst>
            </p:cNvPr>
            <p:cNvSpPr/>
            <p:nvPr/>
          </p:nvSpPr>
          <p:spPr>
            <a:xfrm>
              <a:off x="55764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F6AC8A4B-45AE-2AAA-08EB-1F72A5124435}"/>
                </a:ext>
              </a:extLst>
            </p:cNvPr>
            <p:cNvSpPr/>
            <p:nvPr/>
          </p:nvSpPr>
          <p:spPr>
            <a:xfrm>
              <a:off x="60288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B0073F1-D516-B480-04DF-A4D25812616B}"/>
                </a:ext>
              </a:extLst>
            </p:cNvPr>
            <p:cNvSpPr/>
            <p:nvPr/>
          </p:nvSpPr>
          <p:spPr>
            <a:xfrm>
              <a:off x="64812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D5436D7-34F6-0056-9762-6E6B7FB925AC}"/>
                </a:ext>
              </a:extLst>
            </p:cNvPr>
            <p:cNvSpPr/>
            <p:nvPr/>
          </p:nvSpPr>
          <p:spPr>
            <a:xfrm>
              <a:off x="69335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EDDB78B7-57F9-083B-4875-B0A10C5E2810}"/>
                </a:ext>
              </a:extLst>
            </p:cNvPr>
            <p:cNvSpPr/>
            <p:nvPr/>
          </p:nvSpPr>
          <p:spPr>
            <a:xfrm>
              <a:off x="73859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255245A-C926-A70C-A832-393B8EE91FD7}"/>
                </a:ext>
              </a:extLst>
            </p:cNvPr>
            <p:cNvSpPr/>
            <p:nvPr/>
          </p:nvSpPr>
          <p:spPr>
            <a:xfrm>
              <a:off x="78383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4F82594-695F-5D20-3C1A-0C7C1E44CCFC}"/>
                </a:ext>
              </a:extLst>
            </p:cNvPr>
            <p:cNvSpPr/>
            <p:nvPr/>
          </p:nvSpPr>
          <p:spPr>
            <a:xfrm>
              <a:off x="82907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9BC854E-95D9-8CFD-7E3E-19AB6DDA054F}"/>
                </a:ext>
              </a:extLst>
            </p:cNvPr>
            <p:cNvSpPr/>
            <p:nvPr/>
          </p:nvSpPr>
          <p:spPr>
            <a:xfrm>
              <a:off x="87430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42CBC8A-9ADC-4335-0B7E-2B857213D6D0}"/>
                </a:ext>
              </a:extLst>
            </p:cNvPr>
            <p:cNvSpPr/>
            <p:nvPr/>
          </p:nvSpPr>
          <p:spPr>
            <a:xfrm>
              <a:off x="91954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CBD815A-21FF-D6A6-7529-6299054AA75F}"/>
                </a:ext>
              </a:extLst>
            </p:cNvPr>
            <p:cNvSpPr/>
            <p:nvPr/>
          </p:nvSpPr>
          <p:spPr>
            <a:xfrm>
              <a:off x="96478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0261D8DB-E900-CE2D-0BA0-A7B1B81C2E3D}"/>
                </a:ext>
              </a:extLst>
            </p:cNvPr>
            <p:cNvSpPr/>
            <p:nvPr/>
          </p:nvSpPr>
          <p:spPr>
            <a:xfrm>
              <a:off x="101002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0CB5DD34-E603-CACD-2891-12070073CA55}"/>
                </a:ext>
              </a:extLst>
            </p:cNvPr>
            <p:cNvSpPr/>
            <p:nvPr/>
          </p:nvSpPr>
          <p:spPr>
            <a:xfrm>
              <a:off x="105525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E3B91CF-F09F-04EE-3F5A-9D9947B0422A}"/>
                </a:ext>
              </a:extLst>
            </p:cNvPr>
            <p:cNvSpPr/>
            <p:nvPr/>
          </p:nvSpPr>
          <p:spPr>
            <a:xfrm>
              <a:off x="110049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1DE3E49-3985-BC73-9AA4-E8D4610667A4}"/>
                </a:ext>
              </a:extLst>
            </p:cNvPr>
            <p:cNvSpPr/>
            <p:nvPr/>
          </p:nvSpPr>
          <p:spPr>
            <a:xfrm>
              <a:off x="114573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97BC52F7-6444-F8B2-B4A3-564DEEC2E5A0}"/>
                </a:ext>
              </a:extLst>
            </p:cNvPr>
            <p:cNvSpPr/>
            <p:nvPr/>
          </p:nvSpPr>
          <p:spPr>
            <a:xfrm>
              <a:off x="15988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84C64FBC-9A22-3476-3054-53776C20FE38}"/>
                </a:ext>
              </a:extLst>
            </p:cNvPr>
            <p:cNvSpPr/>
            <p:nvPr/>
          </p:nvSpPr>
          <p:spPr>
            <a:xfrm>
              <a:off x="61225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1EB7373A-4AC5-2BAA-CE63-2E0AC51F5569}"/>
                </a:ext>
              </a:extLst>
            </p:cNvPr>
            <p:cNvSpPr/>
            <p:nvPr/>
          </p:nvSpPr>
          <p:spPr>
            <a:xfrm>
              <a:off x="106463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D66CAC1E-44F7-AAAB-4C94-2A5DEE715ED1}"/>
                </a:ext>
              </a:extLst>
            </p:cNvPr>
            <p:cNvSpPr/>
            <p:nvPr/>
          </p:nvSpPr>
          <p:spPr>
            <a:xfrm>
              <a:off x="151700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030F2391-0512-2CBF-0DD0-A703009B136F}"/>
                </a:ext>
              </a:extLst>
            </p:cNvPr>
            <p:cNvSpPr/>
            <p:nvPr/>
          </p:nvSpPr>
          <p:spPr>
            <a:xfrm>
              <a:off x="196938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4422EB22-E64B-8E67-2F7F-B7EF18E01929}"/>
                </a:ext>
              </a:extLst>
            </p:cNvPr>
            <p:cNvSpPr/>
            <p:nvPr/>
          </p:nvSpPr>
          <p:spPr>
            <a:xfrm>
              <a:off x="242175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2E7073A4-1A69-0EED-1287-72449CA3E3B3}"/>
                </a:ext>
              </a:extLst>
            </p:cNvPr>
            <p:cNvSpPr/>
            <p:nvPr/>
          </p:nvSpPr>
          <p:spPr>
            <a:xfrm>
              <a:off x="287413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149BD97E-BF6A-9E2F-6CC6-4DA833DABD0A}"/>
                </a:ext>
              </a:extLst>
            </p:cNvPr>
            <p:cNvSpPr/>
            <p:nvPr/>
          </p:nvSpPr>
          <p:spPr>
            <a:xfrm>
              <a:off x="332650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1CBAE33D-06A9-CBAA-2039-C783FDEBF77D}"/>
                </a:ext>
              </a:extLst>
            </p:cNvPr>
            <p:cNvSpPr/>
            <p:nvPr/>
          </p:nvSpPr>
          <p:spPr>
            <a:xfrm>
              <a:off x="377887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ED07F661-19DC-034C-D654-2BBDE63CF1EC}"/>
                </a:ext>
              </a:extLst>
            </p:cNvPr>
            <p:cNvSpPr/>
            <p:nvPr/>
          </p:nvSpPr>
          <p:spPr>
            <a:xfrm>
              <a:off x="1191821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CCF27F01-973D-0E4A-95D3-96F00D5C904F}"/>
                </a:ext>
              </a:extLst>
            </p:cNvPr>
            <p:cNvSpPr/>
            <p:nvPr/>
          </p:nvSpPr>
          <p:spPr>
            <a:xfrm>
              <a:off x="1237058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6E517E1D-818D-7B80-AEFC-968D631B03C7}"/>
                </a:ext>
              </a:extLst>
            </p:cNvPr>
            <p:cNvSpPr/>
            <p:nvPr/>
          </p:nvSpPr>
          <p:spPr>
            <a:xfrm>
              <a:off x="1282296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211FEA5A-C11A-803D-8374-D2E16CE9B4A8}"/>
                </a:ext>
              </a:extLst>
            </p:cNvPr>
            <p:cNvSpPr/>
            <p:nvPr/>
          </p:nvSpPr>
          <p:spPr>
            <a:xfrm>
              <a:off x="1327533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0A3969AD-22D0-E244-001F-59C8EA11437A}"/>
                </a:ext>
              </a:extLst>
            </p:cNvPr>
            <p:cNvSpPr/>
            <p:nvPr/>
          </p:nvSpPr>
          <p:spPr>
            <a:xfrm>
              <a:off x="1372771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A9E751D2-9C2F-FCB4-48A7-2731220CE097}"/>
                </a:ext>
              </a:extLst>
            </p:cNvPr>
            <p:cNvSpPr/>
            <p:nvPr/>
          </p:nvSpPr>
          <p:spPr>
            <a:xfrm>
              <a:off x="1418008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781F3BA4-442C-3E1C-8CF9-395413BDA296}"/>
                </a:ext>
              </a:extLst>
            </p:cNvPr>
            <p:cNvSpPr/>
            <p:nvPr/>
          </p:nvSpPr>
          <p:spPr>
            <a:xfrm>
              <a:off x="1463246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D24BBFB5-D973-7E98-1859-2DB16C070BD8}"/>
                </a:ext>
              </a:extLst>
            </p:cNvPr>
            <p:cNvSpPr/>
            <p:nvPr/>
          </p:nvSpPr>
          <p:spPr>
            <a:xfrm>
              <a:off x="1508483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D6D4118-8751-AEB8-D382-1825C882C951}"/>
                </a:ext>
              </a:extLst>
            </p:cNvPr>
            <p:cNvSpPr/>
            <p:nvPr/>
          </p:nvSpPr>
          <p:spPr>
            <a:xfrm>
              <a:off x="1553720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745E5101-86CC-3905-C560-6F50E523985D}"/>
              </a:ext>
            </a:extLst>
          </p:cNvPr>
          <p:cNvGrpSpPr/>
          <p:nvPr/>
        </p:nvGrpSpPr>
        <p:grpSpPr>
          <a:xfrm>
            <a:off x="133745" y="2510797"/>
            <a:ext cx="13526489" cy="411451"/>
            <a:chOff x="133745" y="2510797"/>
            <a:chExt cx="13526489" cy="411451"/>
          </a:xfrm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6A94F7E-88D5-DA3C-1323-1CD1F0BF8777}"/>
                </a:ext>
              </a:extLst>
            </p:cNvPr>
            <p:cNvSpPr/>
            <p:nvPr/>
          </p:nvSpPr>
          <p:spPr>
            <a:xfrm>
              <a:off x="133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15C670DA-F9D5-4481-48B1-F12C8DFE1C06}"/>
                </a:ext>
              </a:extLst>
            </p:cNvPr>
            <p:cNvSpPr/>
            <p:nvPr/>
          </p:nvSpPr>
          <p:spPr>
            <a:xfrm>
              <a:off x="586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FB3E27BC-D42E-CB5D-6394-548665FB9C28}"/>
                </a:ext>
              </a:extLst>
            </p:cNvPr>
            <p:cNvSpPr/>
            <p:nvPr/>
          </p:nvSpPr>
          <p:spPr>
            <a:xfrm>
              <a:off x="1038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5711A97-91F8-D9E8-FC08-10B2131BB7FB}"/>
                </a:ext>
              </a:extLst>
            </p:cNvPr>
            <p:cNvSpPr/>
            <p:nvPr/>
          </p:nvSpPr>
          <p:spPr>
            <a:xfrm>
              <a:off x="1490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D695BA64-173F-AE95-5155-A021359BD7FA}"/>
                </a:ext>
              </a:extLst>
            </p:cNvPr>
            <p:cNvSpPr/>
            <p:nvPr/>
          </p:nvSpPr>
          <p:spPr>
            <a:xfrm>
              <a:off x="1943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645D4A18-31A0-1DC7-699E-5111499FB29D}"/>
                </a:ext>
              </a:extLst>
            </p:cNvPr>
            <p:cNvSpPr/>
            <p:nvPr/>
          </p:nvSpPr>
          <p:spPr>
            <a:xfrm>
              <a:off x="2395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B037F24B-6328-BA18-BFAD-360D85DB9424}"/>
                </a:ext>
              </a:extLst>
            </p:cNvPr>
            <p:cNvSpPr/>
            <p:nvPr/>
          </p:nvSpPr>
          <p:spPr>
            <a:xfrm>
              <a:off x="2847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0A092A74-D23F-22C8-04B9-B64E3E9CA8B0}"/>
                </a:ext>
              </a:extLst>
            </p:cNvPr>
            <p:cNvSpPr/>
            <p:nvPr/>
          </p:nvSpPr>
          <p:spPr>
            <a:xfrm>
              <a:off x="3300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DE9B19D4-0B80-68FE-3603-E6F49D3E9690}"/>
                </a:ext>
              </a:extLst>
            </p:cNvPr>
            <p:cNvSpPr/>
            <p:nvPr/>
          </p:nvSpPr>
          <p:spPr>
            <a:xfrm>
              <a:off x="3752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04B6E81A-68EC-4806-A6C3-7373E2E46136}"/>
                </a:ext>
              </a:extLst>
            </p:cNvPr>
            <p:cNvSpPr/>
            <p:nvPr/>
          </p:nvSpPr>
          <p:spPr>
            <a:xfrm>
              <a:off x="4205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379643CE-23BC-104E-A6AD-735BD3667C1A}"/>
                </a:ext>
              </a:extLst>
            </p:cNvPr>
            <p:cNvSpPr/>
            <p:nvPr/>
          </p:nvSpPr>
          <p:spPr>
            <a:xfrm>
              <a:off x="4657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C142F499-67CE-7BDF-4E81-61B67991A7E1}"/>
                </a:ext>
              </a:extLst>
            </p:cNvPr>
            <p:cNvSpPr/>
            <p:nvPr/>
          </p:nvSpPr>
          <p:spPr>
            <a:xfrm>
              <a:off x="5109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7576377C-FF02-9D00-3968-75CD2F1E8D62}"/>
                </a:ext>
              </a:extLst>
            </p:cNvPr>
            <p:cNvSpPr/>
            <p:nvPr/>
          </p:nvSpPr>
          <p:spPr>
            <a:xfrm>
              <a:off x="5562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29B674BB-B3A6-FEB9-EC93-A495A6519BBB}"/>
                </a:ext>
              </a:extLst>
            </p:cNvPr>
            <p:cNvSpPr/>
            <p:nvPr/>
          </p:nvSpPr>
          <p:spPr>
            <a:xfrm>
              <a:off x="6014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79669B94-68E4-4540-5282-8C329EE029BA}"/>
                </a:ext>
              </a:extLst>
            </p:cNvPr>
            <p:cNvSpPr/>
            <p:nvPr/>
          </p:nvSpPr>
          <p:spPr>
            <a:xfrm>
              <a:off x="6466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C749A80-FFF3-254E-47FD-1FBD1DDC0E8A}"/>
                </a:ext>
              </a:extLst>
            </p:cNvPr>
            <p:cNvSpPr/>
            <p:nvPr/>
          </p:nvSpPr>
          <p:spPr>
            <a:xfrm>
              <a:off x="6919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71718A45-C000-F191-E59B-C6A10E084B2C}"/>
                </a:ext>
              </a:extLst>
            </p:cNvPr>
            <p:cNvSpPr/>
            <p:nvPr/>
          </p:nvSpPr>
          <p:spPr>
            <a:xfrm>
              <a:off x="7371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8276D7A0-3A4F-8E2E-F78D-4D5C36B70AE1}"/>
                </a:ext>
              </a:extLst>
            </p:cNvPr>
            <p:cNvSpPr/>
            <p:nvPr/>
          </p:nvSpPr>
          <p:spPr>
            <a:xfrm>
              <a:off x="7824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C5A7548-4F87-5F37-DC59-AA3AE5BF5792}"/>
                </a:ext>
              </a:extLst>
            </p:cNvPr>
            <p:cNvSpPr/>
            <p:nvPr/>
          </p:nvSpPr>
          <p:spPr>
            <a:xfrm>
              <a:off x="8276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14F3956-ACDE-EDFC-8AC3-4AB5B0D8CFD2}"/>
                </a:ext>
              </a:extLst>
            </p:cNvPr>
            <p:cNvSpPr/>
            <p:nvPr/>
          </p:nvSpPr>
          <p:spPr>
            <a:xfrm>
              <a:off x="8728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035106FD-8F21-9520-28DE-2BECA07513F8}"/>
                </a:ext>
              </a:extLst>
            </p:cNvPr>
            <p:cNvSpPr/>
            <p:nvPr/>
          </p:nvSpPr>
          <p:spPr>
            <a:xfrm>
              <a:off x="9181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E6D42BB4-6442-68D5-D2B2-98073A70FA3F}"/>
                </a:ext>
              </a:extLst>
            </p:cNvPr>
            <p:cNvSpPr/>
            <p:nvPr/>
          </p:nvSpPr>
          <p:spPr>
            <a:xfrm>
              <a:off x="9633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0F55F0E8-ECF6-49EA-164B-9C6B15E6396F}"/>
                </a:ext>
              </a:extLst>
            </p:cNvPr>
            <p:cNvSpPr/>
            <p:nvPr/>
          </p:nvSpPr>
          <p:spPr>
            <a:xfrm>
              <a:off x="10085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56259E8-985E-9A3A-EDE8-B2A56DBBFD0F}"/>
                </a:ext>
              </a:extLst>
            </p:cNvPr>
            <p:cNvSpPr/>
            <p:nvPr/>
          </p:nvSpPr>
          <p:spPr>
            <a:xfrm>
              <a:off x="10538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6F849127-8346-3A6E-51D0-D15086D06448}"/>
                </a:ext>
              </a:extLst>
            </p:cNvPr>
            <p:cNvSpPr/>
            <p:nvPr/>
          </p:nvSpPr>
          <p:spPr>
            <a:xfrm>
              <a:off x="10990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F39E0AD6-6C8A-4F96-AD89-6EFCE406B82D}"/>
                </a:ext>
              </a:extLst>
            </p:cNvPr>
            <p:cNvSpPr/>
            <p:nvPr/>
          </p:nvSpPr>
          <p:spPr>
            <a:xfrm>
              <a:off x="1144311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F9FA332B-F80F-87FE-FA6D-F0DB7BD3BAA3}"/>
                </a:ext>
              </a:extLst>
            </p:cNvPr>
            <p:cNvSpPr/>
            <p:nvPr/>
          </p:nvSpPr>
          <p:spPr>
            <a:xfrm>
              <a:off x="11901180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218291DD-8233-E796-466E-F617F0C2C31A}"/>
                </a:ext>
              </a:extLst>
            </p:cNvPr>
            <p:cNvSpPr/>
            <p:nvPr/>
          </p:nvSpPr>
          <p:spPr>
            <a:xfrm>
              <a:off x="12353555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C4A079CB-A377-EB64-E2D9-DE08030F416A}"/>
                </a:ext>
              </a:extLst>
            </p:cNvPr>
            <p:cNvSpPr/>
            <p:nvPr/>
          </p:nvSpPr>
          <p:spPr>
            <a:xfrm>
              <a:off x="12805930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3FDA34BE-6C89-58C1-E755-EC1550C35016}"/>
                </a:ext>
              </a:extLst>
            </p:cNvPr>
            <p:cNvSpPr/>
            <p:nvPr/>
          </p:nvSpPr>
          <p:spPr>
            <a:xfrm>
              <a:off x="13258300" y="251079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</p:grpSp>
      <p:sp>
        <p:nvSpPr>
          <p:cNvPr id="147" name="Rectangle 146">
            <a:extLst>
              <a:ext uri="{FF2B5EF4-FFF2-40B4-BE49-F238E27FC236}">
                <a16:creationId xmlns:a16="http://schemas.microsoft.com/office/drawing/2014/main" id="{11C0754C-FF44-C6C9-A575-1D84289DFF01}"/>
              </a:ext>
            </a:extLst>
          </p:cNvPr>
          <p:cNvSpPr>
            <a:spLocks/>
          </p:cNvSpPr>
          <p:nvPr/>
        </p:nvSpPr>
        <p:spPr>
          <a:xfrm>
            <a:off x="1035341" y="2502725"/>
            <a:ext cx="399586" cy="40717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78A68A2F-472F-DF76-6944-985F710AE47F}"/>
              </a:ext>
            </a:extLst>
          </p:cNvPr>
          <p:cNvSpPr>
            <a:spLocks/>
          </p:cNvSpPr>
          <p:nvPr/>
        </p:nvSpPr>
        <p:spPr>
          <a:xfrm>
            <a:off x="874940" y="1666506"/>
            <a:ext cx="714851" cy="554643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72FF2DB-6929-6051-826B-9D6320979F27}"/>
              </a:ext>
            </a:extLst>
          </p:cNvPr>
          <p:cNvCxnSpPr>
            <a:cxnSpLocks/>
          </p:cNvCxnSpPr>
          <p:nvPr/>
        </p:nvCxnSpPr>
        <p:spPr>
          <a:xfrm flipH="1">
            <a:off x="1233750" y="2214735"/>
            <a:ext cx="2768" cy="283362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F11DDD99-4700-F3F9-B7E4-06BC86A00C00}"/>
              </a:ext>
            </a:extLst>
          </p:cNvPr>
          <p:cNvSpPr txBox="1">
            <a:spLocks/>
          </p:cNvSpPr>
          <p:nvPr/>
        </p:nvSpPr>
        <p:spPr>
          <a:xfrm>
            <a:off x="865108" y="1675905"/>
            <a:ext cx="72038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/>
              <a:t>C</a:t>
            </a:r>
            <a:endParaRPr lang="en-US" sz="5400" b="1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9E3DF319-C0A4-3A1A-7152-2FF892BCDDEF}"/>
              </a:ext>
            </a:extLst>
          </p:cNvPr>
          <p:cNvSpPr>
            <a:spLocks/>
          </p:cNvSpPr>
          <p:nvPr/>
        </p:nvSpPr>
        <p:spPr>
          <a:xfrm>
            <a:off x="1044652" y="4151501"/>
            <a:ext cx="399586" cy="40717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0C561900-6B93-05C3-B4C1-02B5657C2B45}"/>
              </a:ext>
            </a:extLst>
          </p:cNvPr>
          <p:cNvCxnSpPr>
            <a:cxnSpLocks/>
          </p:cNvCxnSpPr>
          <p:nvPr/>
        </p:nvCxnSpPr>
        <p:spPr>
          <a:xfrm flipH="1">
            <a:off x="1243061" y="3863511"/>
            <a:ext cx="2768" cy="283362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D6EB98FB-F1DF-3D83-0324-7F5945211523}"/>
              </a:ext>
            </a:extLst>
          </p:cNvPr>
          <p:cNvSpPr txBox="1">
            <a:spLocks/>
          </p:cNvSpPr>
          <p:nvPr/>
        </p:nvSpPr>
        <p:spPr>
          <a:xfrm>
            <a:off x="874419" y="3324681"/>
            <a:ext cx="72038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/>
              <a:t>A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3E7F812-4881-B0F0-951F-0F71957B8A44}"/>
              </a:ext>
            </a:extLst>
          </p:cNvPr>
          <p:cNvSpPr>
            <a:spLocks/>
          </p:cNvSpPr>
          <p:nvPr/>
        </p:nvSpPr>
        <p:spPr>
          <a:xfrm>
            <a:off x="1052156" y="5949540"/>
            <a:ext cx="399586" cy="40717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FCD17152-F147-F1A0-23DE-294914289B3A}"/>
              </a:ext>
            </a:extLst>
          </p:cNvPr>
          <p:cNvSpPr>
            <a:spLocks/>
          </p:cNvSpPr>
          <p:nvPr/>
        </p:nvSpPr>
        <p:spPr>
          <a:xfrm>
            <a:off x="891755" y="5113321"/>
            <a:ext cx="714851" cy="554643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FEC12BA-69CF-0355-384D-CA692E6797E7}"/>
              </a:ext>
            </a:extLst>
          </p:cNvPr>
          <p:cNvCxnSpPr>
            <a:cxnSpLocks/>
          </p:cNvCxnSpPr>
          <p:nvPr/>
        </p:nvCxnSpPr>
        <p:spPr>
          <a:xfrm flipH="1">
            <a:off x="1250565" y="5661550"/>
            <a:ext cx="2768" cy="283362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4E86A027-F0EA-DE80-164E-8792754BA471}"/>
              </a:ext>
            </a:extLst>
          </p:cNvPr>
          <p:cNvSpPr txBox="1">
            <a:spLocks/>
          </p:cNvSpPr>
          <p:nvPr/>
        </p:nvSpPr>
        <p:spPr>
          <a:xfrm>
            <a:off x="881923" y="5122720"/>
            <a:ext cx="72038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/>
              <a:t>T</a:t>
            </a:r>
            <a:endParaRPr lang="en-US" sz="5400" b="1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A0213256-43A6-CE74-C0E7-FAB64D5223DD}"/>
              </a:ext>
            </a:extLst>
          </p:cNvPr>
          <p:cNvSpPr>
            <a:spLocks/>
          </p:cNvSpPr>
          <p:nvPr/>
        </p:nvSpPr>
        <p:spPr>
          <a:xfrm>
            <a:off x="884251" y="3315282"/>
            <a:ext cx="714851" cy="554643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0" name="Group 409">
            <a:extLst>
              <a:ext uri="{FF2B5EF4-FFF2-40B4-BE49-F238E27FC236}">
                <a16:creationId xmlns:a16="http://schemas.microsoft.com/office/drawing/2014/main" id="{E9B9D732-79C2-7534-90DF-06E4D82C2429}"/>
              </a:ext>
            </a:extLst>
          </p:cNvPr>
          <p:cNvGrpSpPr/>
          <p:nvPr/>
        </p:nvGrpSpPr>
        <p:grpSpPr>
          <a:xfrm>
            <a:off x="3091636" y="1743609"/>
            <a:ext cx="6237791" cy="484632"/>
            <a:chOff x="3053536" y="1650533"/>
            <a:chExt cx="6237791" cy="484632"/>
          </a:xfrm>
        </p:grpSpPr>
        <p:sp>
          <p:nvSpPr>
            <p:cNvPr id="405" name="Arrow: Right 404">
              <a:extLst>
                <a:ext uri="{FF2B5EF4-FFF2-40B4-BE49-F238E27FC236}">
                  <a16:creationId xmlns:a16="http://schemas.microsoft.com/office/drawing/2014/main" id="{9A883EDC-531C-5059-73A7-4E0624550734}"/>
                </a:ext>
              </a:extLst>
            </p:cNvPr>
            <p:cNvSpPr/>
            <p:nvPr/>
          </p:nvSpPr>
          <p:spPr>
            <a:xfrm>
              <a:off x="5353777" y="1650533"/>
              <a:ext cx="1321308" cy="484632"/>
            </a:xfrm>
            <a:prstGeom prst="rightArrow">
              <a:avLst>
                <a:gd name="adj1" fmla="val 34277"/>
                <a:gd name="adj2" fmla="val 47379"/>
              </a:avLst>
            </a:prstGeom>
            <a:solidFill>
              <a:srgbClr val="ADB9C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DB9CA"/>
                </a:solidFill>
              </a:endParaRPr>
            </a:p>
          </p:txBody>
        </p:sp>
        <p:sp>
          <p:nvSpPr>
            <p:cNvPr id="406" name="TextBox 405">
              <a:extLst>
                <a:ext uri="{FF2B5EF4-FFF2-40B4-BE49-F238E27FC236}">
                  <a16:creationId xmlns:a16="http://schemas.microsoft.com/office/drawing/2014/main" id="{D2AB70D5-7155-2F14-28F5-2CE9A3B350BF}"/>
                </a:ext>
              </a:extLst>
            </p:cNvPr>
            <p:cNvSpPr txBox="1"/>
            <p:nvPr/>
          </p:nvSpPr>
          <p:spPr>
            <a:xfrm>
              <a:off x="3053536" y="1662017"/>
              <a:ext cx="223500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b="1">
                  <a:solidFill>
                    <a:schemeClr val="accent6">
                      <a:lumMod val="75000"/>
                    </a:schemeClr>
                  </a:solidFill>
                </a:rPr>
                <a:t>CAT</a:t>
              </a:r>
              <a:r>
                <a:rPr lang="en-US" sz="2400">
                  <a:solidFill>
                    <a:srgbClr val="ADB9CA"/>
                  </a:solidFill>
                </a:rPr>
                <a:t>ASTROPHE</a:t>
              </a:r>
            </a:p>
          </p:txBody>
        </p:sp>
        <p:sp>
          <p:nvSpPr>
            <p:cNvPr id="407" name="TextBox 406">
              <a:extLst>
                <a:ext uri="{FF2B5EF4-FFF2-40B4-BE49-F238E27FC236}">
                  <a16:creationId xmlns:a16="http://schemas.microsoft.com/office/drawing/2014/main" id="{E78E10F9-D21A-8EFD-DB5A-721FEC1A155F}"/>
                </a:ext>
              </a:extLst>
            </p:cNvPr>
            <p:cNvSpPr txBox="1"/>
            <p:nvPr/>
          </p:nvSpPr>
          <p:spPr>
            <a:xfrm>
              <a:off x="6740320" y="1662017"/>
              <a:ext cx="25510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>
                  <a:solidFill>
                    <a:schemeClr val="accent6">
                      <a:lumMod val="75000"/>
                    </a:schemeClr>
                  </a:solidFill>
                </a:rPr>
                <a:t>CAT</a:t>
              </a:r>
              <a:r>
                <a:rPr lang="en-US" sz="2400">
                  <a:solidFill>
                    <a:srgbClr val="ADB9CA"/>
                  </a:solidFill>
                </a:rPr>
                <a:t> AST ROP HEX</a:t>
              </a:r>
            </a:p>
          </p:txBody>
        </p:sp>
      </p:grpSp>
      <p:sp>
        <p:nvSpPr>
          <p:cNvPr id="408" name="TextBox 407">
            <a:extLst>
              <a:ext uri="{FF2B5EF4-FFF2-40B4-BE49-F238E27FC236}">
                <a16:creationId xmlns:a16="http://schemas.microsoft.com/office/drawing/2014/main" id="{623CE105-0C9B-18A4-FD5B-A3CC8DDCE11C}"/>
              </a:ext>
            </a:extLst>
          </p:cNvPr>
          <p:cNvSpPr txBox="1"/>
          <p:nvPr/>
        </p:nvSpPr>
        <p:spPr>
          <a:xfrm>
            <a:off x="5317905" y="3307197"/>
            <a:ext cx="15561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ADB9CA"/>
                </a:solidFill>
              </a:rPr>
              <a:t>KEY = DLI </a:t>
            </a:r>
          </a:p>
        </p:txBody>
      </p:sp>
      <p:sp>
        <p:nvSpPr>
          <p:cNvPr id="412" name="Slide Number Placeholder 1">
            <a:extLst>
              <a:ext uri="{FF2B5EF4-FFF2-40B4-BE49-F238E27FC236}">
                <a16:creationId xmlns:a16="http://schemas.microsoft.com/office/drawing/2014/main" id="{CFC4155A-48D9-8F6E-D113-7F5687677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2068478-3949-480E-9B66-364C2C4C28E8}" type="slidenum">
              <a:rPr lang="en-US" sz="2000" smtClean="0"/>
              <a:t>20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7965753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roup 360">
            <a:extLst>
              <a:ext uri="{FF2B5EF4-FFF2-40B4-BE49-F238E27FC236}">
                <a16:creationId xmlns:a16="http://schemas.microsoft.com/office/drawing/2014/main" id="{1A06D954-192F-7434-6C1D-490251AA7D67}"/>
              </a:ext>
            </a:extLst>
          </p:cNvPr>
          <p:cNvGrpSpPr/>
          <p:nvPr/>
        </p:nvGrpSpPr>
        <p:grpSpPr>
          <a:xfrm>
            <a:off x="-4841529" y="4153811"/>
            <a:ext cx="17133916" cy="424143"/>
            <a:chOff x="-4828748" y="4307913"/>
            <a:chExt cx="17133916" cy="424143"/>
          </a:xfrm>
        </p:grpSpPr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0C0EED7F-2FAD-BD7D-9BF5-48EB6A8CE532}"/>
                </a:ext>
              </a:extLst>
            </p:cNvPr>
            <p:cNvSpPr/>
            <p:nvPr/>
          </p:nvSpPr>
          <p:spPr>
            <a:xfrm>
              <a:off x="10584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363" name="Rectangle 362">
              <a:extLst>
                <a:ext uri="{FF2B5EF4-FFF2-40B4-BE49-F238E27FC236}">
                  <a16:creationId xmlns:a16="http://schemas.microsoft.com/office/drawing/2014/main" id="{BE029B7F-8A49-5DAD-32FB-0940351DC61D}"/>
                </a:ext>
              </a:extLst>
            </p:cNvPr>
            <p:cNvSpPr/>
            <p:nvPr/>
          </p:nvSpPr>
          <p:spPr>
            <a:xfrm>
              <a:off x="-391765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393F0A01-5EA6-19E4-5385-1341A2EF84EF}"/>
                </a:ext>
              </a:extLst>
            </p:cNvPr>
            <p:cNvSpPr/>
            <p:nvPr/>
          </p:nvSpPr>
          <p:spPr>
            <a:xfrm>
              <a:off x="-3465284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C3DE277F-A124-8CBA-D5AE-8C4462342608}"/>
                </a:ext>
              </a:extLst>
            </p:cNvPr>
            <p:cNvSpPr/>
            <p:nvPr/>
          </p:nvSpPr>
          <p:spPr>
            <a:xfrm>
              <a:off x="-301290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2544D56E-BC78-6536-33B8-96B0FFA14223}"/>
                </a:ext>
              </a:extLst>
            </p:cNvPr>
            <p:cNvSpPr/>
            <p:nvPr/>
          </p:nvSpPr>
          <p:spPr>
            <a:xfrm>
              <a:off x="-2560534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102C2BF9-3480-6A9B-B39B-042A13048AF9}"/>
                </a:ext>
              </a:extLst>
            </p:cNvPr>
            <p:cNvSpPr/>
            <p:nvPr/>
          </p:nvSpPr>
          <p:spPr>
            <a:xfrm>
              <a:off x="-210815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EBF68BDC-3FBD-5759-5789-859C24AD5284}"/>
                </a:ext>
              </a:extLst>
            </p:cNvPr>
            <p:cNvSpPr/>
            <p:nvPr/>
          </p:nvSpPr>
          <p:spPr>
            <a:xfrm>
              <a:off x="-1655784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38ABA89E-0506-C46E-FFA3-BE8ECBBBAB89}"/>
                </a:ext>
              </a:extLst>
            </p:cNvPr>
            <p:cNvSpPr/>
            <p:nvPr/>
          </p:nvSpPr>
          <p:spPr>
            <a:xfrm>
              <a:off x="-120340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00DC5FFD-CE29-627E-0B16-2F11C11BFE4F}"/>
                </a:ext>
              </a:extLst>
            </p:cNvPr>
            <p:cNvSpPr/>
            <p:nvPr/>
          </p:nvSpPr>
          <p:spPr>
            <a:xfrm>
              <a:off x="-751034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AFA183D6-786E-4F04-AF1B-FD1C4DB94022}"/>
                </a:ext>
              </a:extLst>
            </p:cNvPr>
            <p:cNvSpPr/>
            <p:nvPr/>
          </p:nvSpPr>
          <p:spPr>
            <a:xfrm>
              <a:off x="-298659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3B315BB5-E65E-C3C1-0CC7-7B407B01E1BB}"/>
                </a:ext>
              </a:extLst>
            </p:cNvPr>
            <p:cNvSpPr/>
            <p:nvPr/>
          </p:nvSpPr>
          <p:spPr>
            <a:xfrm>
              <a:off x="1537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3E403C8B-0487-8788-7685-0098080B7AB2}"/>
                </a:ext>
              </a:extLst>
            </p:cNvPr>
            <p:cNvSpPr/>
            <p:nvPr/>
          </p:nvSpPr>
          <p:spPr>
            <a:xfrm>
              <a:off x="6060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4D82FF75-73D4-8CB2-6989-D42570343D79}"/>
                </a:ext>
              </a:extLst>
            </p:cNvPr>
            <p:cNvSpPr/>
            <p:nvPr/>
          </p:nvSpPr>
          <p:spPr>
            <a:xfrm>
              <a:off x="15108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F0170125-09CB-0619-0745-49D9DEA19F27}"/>
                </a:ext>
              </a:extLst>
            </p:cNvPr>
            <p:cNvSpPr/>
            <p:nvPr/>
          </p:nvSpPr>
          <p:spPr>
            <a:xfrm>
              <a:off x="19632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F4BE96FD-5BDA-1011-9E1B-605859837791}"/>
                </a:ext>
              </a:extLst>
            </p:cNvPr>
            <p:cNvSpPr/>
            <p:nvPr/>
          </p:nvSpPr>
          <p:spPr>
            <a:xfrm>
              <a:off x="24155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8FC93C1A-2E90-EA21-0E76-EBA756D2ED77}"/>
                </a:ext>
              </a:extLst>
            </p:cNvPr>
            <p:cNvSpPr/>
            <p:nvPr/>
          </p:nvSpPr>
          <p:spPr>
            <a:xfrm>
              <a:off x="28679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C7ABEA59-63FE-7737-AAEE-0457C7FE5719}"/>
                </a:ext>
              </a:extLst>
            </p:cNvPr>
            <p:cNvSpPr/>
            <p:nvPr/>
          </p:nvSpPr>
          <p:spPr>
            <a:xfrm>
              <a:off x="33203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9847114E-BFF8-8D24-3C7D-A847116933AE}"/>
                </a:ext>
              </a:extLst>
            </p:cNvPr>
            <p:cNvSpPr/>
            <p:nvPr/>
          </p:nvSpPr>
          <p:spPr>
            <a:xfrm>
              <a:off x="37727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6AED81AA-13BE-8760-ECB4-685039A7F8DC}"/>
                </a:ext>
              </a:extLst>
            </p:cNvPr>
            <p:cNvSpPr/>
            <p:nvPr/>
          </p:nvSpPr>
          <p:spPr>
            <a:xfrm>
              <a:off x="42250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8E017056-E10C-02E6-BBCB-88BC9FD3630E}"/>
                </a:ext>
              </a:extLst>
            </p:cNvPr>
            <p:cNvSpPr/>
            <p:nvPr/>
          </p:nvSpPr>
          <p:spPr>
            <a:xfrm>
              <a:off x="46774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382" name="Rectangle 381">
              <a:extLst>
                <a:ext uri="{FF2B5EF4-FFF2-40B4-BE49-F238E27FC236}">
                  <a16:creationId xmlns:a16="http://schemas.microsoft.com/office/drawing/2014/main" id="{CDFDD210-7381-7645-5A0F-2C884639C133}"/>
                </a:ext>
              </a:extLst>
            </p:cNvPr>
            <p:cNvSpPr/>
            <p:nvPr/>
          </p:nvSpPr>
          <p:spPr>
            <a:xfrm>
              <a:off x="512984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383" name="Rectangle 382">
              <a:extLst>
                <a:ext uri="{FF2B5EF4-FFF2-40B4-BE49-F238E27FC236}">
                  <a16:creationId xmlns:a16="http://schemas.microsoft.com/office/drawing/2014/main" id="{AF0EC9D5-85A1-9057-CFF2-50B3A5BF753B}"/>
                </a:ext>
              </a:extLst>
            </p:cNvPr>
            <p:cNvSpPr/>
            <p:nvPr/>
          </p:nvSpPr>
          <p:spPr>
            <a:xfrm>
              <a:off x="558221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384" name="Rectangle 383">
              <a:extLst>
                <a:ext uri="{FF2B5EF4-FFF2-40B4-BE49-F238E27FC236}">
                  <a16:creationId xmlns:a16="http://schemas.microsoft.com/office/drawing/2014/main" id="{CAFE35C4-6EF0-4E14-83D0-A09DEB15AF8A}"/>
                </a:ext>
              </a:extLst>
            </p:cNvPr>
            <p:cNvSpPr/>
            <p:nvPr/>
          </p:nvSpPr>
          <p:spPr>
            <a:xfrm>
              <a:off x="6034591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385" name="Rectangle 384">
              <a:extLst>
                <a:ext uri="{FF2B5EF4-FFF2-40B4-BE49-F238E27FC236}">
                  <a16:creationId xmlns:a16="http://schemas.microsoft.com/office/drawing/2014/main" id="{D5D2CDF5-568A-B27C-B77E-DBBA5DB09045}"/>
                </a:ext>
              </a:extLst>
            </p:cNvPr>
            <p:cNvSpPr/>
            <p:nvPr/>
          </p:nvSpPr>
          <p:spPr>
            <a:xfrm>
              <a:off x="6486966" y="431219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386" name="Rectangle 385">
              <a:extLst>
                <a:ext uri="{FF2B5EF4-FFF2-40B4-BE49-F238E27FC236}">
                  <a16:creationId xmlns:a16="http://schemas.microsoft.com/office/drawing/2014/main" id="{7B057C1E-F4F5-7A22-9FF9-EDCE1D2E2D61}"/>
                </a:ext>
              </a:extLst>
            </p:cNvPr>
            <p:cNvSpPr/>
            <p:nvPr/>
          </p:nvSpPr>
          <p:spPr>
            <a:xfrm>
              <a:off x="-4828748" y="430791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387" name="Rectangle 386">
              <a:extLst>
                <a:ext uri="{FF2B5EF4-FFF2-40B4-BE49-F238E27FC236}">
                  <a16:creationId xmlns:a16="http://schemas.microsoft.com/office/drawing/2014/main" id="{EA21C9C3-E4B0-6A60-6BCB-9F1095A3C1CA}"/>
                </a:ext>
              </a:extLst>
            </p:cNvPr>
            <p:cNvSpPr/>
            <p:nvPr/>
          </p:nvSpPr>
          <p:spPr>
            <a:xfrm>
              <a:off x="-4376378" y="4307913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BD485C84-1126-BBD0-B7F9-38B232661EDD}"/>
                </a:ext>
              </a:extLst>
            </p:cNvPr>
            <p:cNvSpPr/>
            <p:nvPr/>
          </p:nvSpPr>
          <p:spPr>
            <a:xfrm>
              <a:off x="783185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389" name="Rectangle 388">
              <a:extLst>
                <a:ext uri="{FF2B5EF4-FFF2-40B4-BE49-F238E27FC236}">
                  <a16:creationId xmlns:a16="http://schemas.microsoft.com/office/drawing/2014/main" id="{1DB58437-E43F-466F-4BF5-F499A6C402E4}"/>
                </a:ext>
              </a:extLst>
            </p:cNvPr>
            <p:cNvSpPr/>
            <p:nvPr/>
          </p:nvSpPr>
          <p:spPr>
            <a:xfrm>
              <a:off x="828423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390" name="Rectangle 389">
              <a:extLst>
                <a:ext uri="{FF2B5EF4-FFF2-40B4-BE49-F238E27FC236}">
                  <a16:creationId xmlns:a16="http://schemas.microsoft.com/office/drawing/2014/main" id="{9022CDAE-6468-5CF1-CD3E-0D7EE6884FC1}"/>
                </a:ext>
              </a:extLst>
            </p:cNvPr>
            <p:cNvSpPr/>
            <p:nvPr/>
          </p:nvSpPr>
          <p:spPr>
            <a:xfrm>
              <a:off x="873660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391" name="Rectangle 390">
              <a:extLst>
                <a:ext uri="{FF2B5EF4-FFF2-40B4-BE49-F238E27FC236}">
                  <a16:creationId xmlns:a16="http://schemas.microsoft.com/office/drawing/2014/main" id="{C2063135-818A-28C9-D63C-466D4E1A5A7F}"/>
                </a:ext>
              </a:extLst>
            </p:cNvPr>
            <p:cNvSpPr/>
            <p:nvPr/>
          </p:nvSpPr>
          <p:spPr>
            <a:xfrm>
              <a:off x="918898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392" name="Rectangle 391">
              <a:extLst>
                <a:ext uri="{FF2B5EF4-FFF2-40B4-BE49-F238E27FC236}">
                  <a16:creationId xmlns:a16="http://schemas.microsoft.com/office/drawing/2014/main" id="{BEA852AB-C9BE-54F2-898A-0A528018FAF4}"/>
                </a:ext>
              </a:extLst>
            </p:cNvPr>
            <p:cNvSpPr/>
            <p:nvPr/>
          </p:nvSpPr>
          <p:spPr>
            <a:xfrm>
              <a:off x="964135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393" name="Rectangle 392">
              <a:extLst>
                <a:ext uri="{FF2B5EF4-FFF2-40B4-BE49-F238E27FC236}">
                  <a16:creationId xmlns:a16="http://schemas.microsoft.com/office/drawing/2014/main" id="{92C55E65-CEA6-8F06-3BB7-FEB4F3DFE173}"/>
                </a:ext>
              </a:extLst>
            </p:cNvPr>
            <p:cNvSpPr/>
            <p:nvPr/>
          </p:nvSpPr>
          <p:spPr>
            <a:xfrm>
              <a:off x="1009373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A52386DF-F9BD-2B78-BF7D-1872CDD95A68}"/>
                </a:ext>
              </a:extLst>
            </p:cNvPr>
            <p:cNvSpPr/>
            <p:nvPr/>
          </p:nvSpPr>
          <p:spPr>
            <a:xfrm>
              <a:off x="1054610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395" name="Rectangle 394">
              <a:extLst>
                <a:ext uri="{FF2B5EF4-FFF2-40B4-BE49-F238E27FC236}">
                  <a16:creationId xmlns:a16="http://schemas.microsoft.com/office/drawing/2014/main" id="{7AB45041-93E3-736C-80E7-9BD20655A1E5}"/>
                </a:ext>
              </a:extLst>
            </p:cNvPr>
            <p:cNvSpPr/>
            <p:nvPr/>
          </p:nvSpPr>
          <p:spPr>
            <a:xfrm>
              <a:off x="10998484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396" name="Rectangle 395">
              <a:extLst>
                <a:ext uri="{FF2B5EF4-FFF2-40B4-BE49-F238E27FC236}">
                  <a16:creationId xmlns:a16="http://schemas.microsoft.com/office/drawing/2014/main" id="{2324E57F-2D9D-E459-A54B-22F5D6A9670F}"/>
                </a:ext>
              </a:extLst>
            </p:cNvPr>
            <p:cNvSpPr/>
            <p:nvPr/>
          </p:nvSpPr>
          <p:spPr>
            <a:xfrm>
              <a:off x="11450859" y="4319808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397" name="Rectangle 396">
              <a:extLst>
                <a:ext uri="{FF2B5EF4-FFF2-40B4-BE49-F238E27FC236}">
                  <a16:creationId xmlns:a16="http://schemas.microsoft.com/office/drawing/2014/main" id="{03BBA7BA-F636-DCAE-5804-DBE0A9EEA2A2}"/>
                </a:ext>
              </a:extLst>
            </p:cNvPr>
            <p:cNvSpPr/>
            <p:nvPr/>
          </p:nvSpPr>
          <p:spPr>
            <a:xfrm>
              <a:off x="6939874" y="432272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398" name="Rectangle 397">
              <a:extLst>
                <a:ext uri="{FF2B5EF4-FFF2-40B4-BE49-F238E27FC236}">
                  <a16:creationId xmlns:a16="http://schemas.microsoft.com/office/drawing/2014/main" id="{787763A6-A4E1-408D-2EB4-847EE183FEF6}"/>
                </a:ext>
              </a:extLst>
            </p:cNvPr>
            <p:cNvSpPr/>
            <p:nvPr/>
          </p:nvSpPr>
          <p:spPr>
            <a:xfrm>
              <a:off x="7392244" y="432272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399" name="Rectangle 398">
              <a:extLst>
                <a:ext uri="{FF2B5EF4-FFF2-40B4-BE49-F238E27FC236}">
                  <a16:creationId xmlns:a16="http://schemas.microsoft.com/office/drawing/2014/main" id="{EA941191-895F-CF97-7192-9EA011816A6D}"/>
                </a:ext>
              </a:extLst>
            </p:cNvPr>
            <p:cNvSpPr/>
            <p:nvPr/>
          </p:nvSpPr>
          <p:spPr>
            <a:xfrm>
              <a:off x="11903234" y="4330122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661631" y="324419"/>
            <a:ext cx="3461362" cy="830997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56EC53E3-04FF-4DB4-6D7A-8A2B60CEB3C2}"/>
              </a:ext>
            </a:extLst>
          </p:cNvPr>
          <p:cNvGrpSpPr/>
          <p:nvPr/>
        </p:nvGrpSpPr>
        <p:grpSpPr>
          <a:xfrm>
            <a:off x="-3453268" y="5954783"/>
            <a:ext cx="15779261" cy="409182"/>
            <a:chOff x="159882" y="6131647"/>
            <a:chExt cx="15779261" cy="409182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9A2FDE1-C110-AF91-C269-2FAEEA12BA2B}"/>
                </a:ext>
              </a:extLst>
            </p:cNvPr>
            <p:cNvSpPr/>
            <p:nvPr/>
          </p:nvSpPr>
          <p:spPr>
            <a:xfrm>
              <a:off x="42193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6F4AE3C-8BF3-257F-5D8C-7EF6A2C321E5}"/>
                </a:ext>
              </a:extLst>
            </p:cNvPr>
            <p:cNvSpPr/>
            <p:nvPr/>
          </p:nvSpPr>
          <p:spPr>
            <a:xfrm>
              <a:off x="46717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F32B7F5-B461-A6AB-0EC0-E2A9452FB2C1}"/>
                </a:ext>
              </a:extLst>
            </p:cNvPr>
            <p:cNvSpPr/>
            <p:nvPr/>
          </p:nvSpPr>
          <p:spPr>
            <a:xfrm>
              <a:off x="51240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23B572A-E294-BFAC-7B26-5EB39E6B137C}"/>
                </a:ext>
              </a:extLst>
            </p:cNvPr>
            <p:cNvSpPr/>
            <p:nvPr/>
          </p:nvSpPr>
          <p:spPr>
            <a:xfrm>
              <a:off x="55764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F6AC8A4B-45AE-2AAA-08EB-1F72A5124435}"/>
                </a:ext>
              </a:extLst>
            </p:cNvPr>
            <p:cNvSpPr/>
            <p:nvPr/>
          </p:nvSpPr>
          <p:spPr>
            <a:xfrm>
              <a:off x="60288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B0073F1-D516-B480-04DF-A4D25812616B}"/>
                </a:ext>
              </a:extLst>
            </p:cNvPr>
            <p:cNvSpPr/>
            <p:nvPr/>
          </p:nvSpPr>
          <p:spPr>
            <a:xfrm>
              <a:off x="64812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D5436D7-34F6-0056-9762-6E6B7FB925AC}"/>
                </a:ext>
              </a:extLst>
            </p:cNvPr>
            <p:cNvSpPr/>
            <p:nvPr/>
          </p:nvSpPr>
          <p:spPr>
            <a:xfrm>
              <a:off x="69335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EDDB78B7-57F9-083B-4875-B0A10C5E2810}"/>
                </a:ext>
              </a:extLst>
            </p:cNvPr>
            <p:cNvSpPr/>
            <p:nvPr/>
          </p:nvSpPr>
          <p:spPr>
            <a:xfrm>
              <a:off x="73859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255245A-C926-A70C-A832-393B8EE91FD7}"/>
                </a:ext>
              </a:extLst>
            </p:cNvPr>
            <p:cNvSpPr/>
            <p:nvPr/>
          </p:nvSpPr>
          <p:spPr>
            <a:xfrm>
              <a:off x="78383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4F82594-695F-5D20-3C1A-0C7C1E44CCFC}"/>
                </a:ext>
              </a:extLst>
            </p:cNvPr>
            <p:cNvSpPr/>
            <p:nvPr/>
          </p:nvSpPr>
          <p:spPr>
            <a:xfrm>
              <a:off x="82907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79BC854E-95D9-8CFD-7E3E-19AB6DDA054F}"/>
                </a:ext>
              </a:extLst>
            </p:cNvPr>
            <p:cNvSpPr/>
            <p:nvPr/>
          </p:nvSpPr>
          <p:spPr>
            <a:xfrm>
              <a:off x="87430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42CBC8A-9ADC-4335-0B7E-2B857213D6D0}"/>
                </a:ext>
              </a:extLst>
            </p:cNvPr>
            <p:cNvSpPr/>
            <p:nvPr/>
          </p:nvSpPr>
          <p:spPr>
            <a:xfrm>
              <a:off x="91954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CBD815A-21FF-D6A6-7529-6299054AA75F}"/>
                </a:ext>
              </a:extLst>
            </p:cNvPr>
            <p:cNvSpPr/>
            <p:nvPr/>
          </p:nvSpPr>
          <p:spPr>
            <a:xfrm>
              <a:off x="96478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0261D8DB-E900-CE2D-0BA0-A7B1B81C2E3D}"/>
                </a:ext>
              </a:extLst>
            </p:cNvPr>
            <p:cNvSpPr/>
            <p:nvPr/>
          </p:nvSpPr>
          <p:spPr>
            <a:xfrm>
              <a:off x="1010020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0CB5DD34-E603-CACD-2891-12070073CA55}"/>
                </a:ext>
              </a:extLst>
            </p:cNvPr>
            <p:cNvSpPr/>
            <p:nvPr/>
          </p:nvSpPr>
          <p:spPr>
            <a:xfrm>
              <a:off x="1055258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E3B91CF-F09F-04EE-3F5A-9D9947B0422A}"/>
                </a:ext>
              </a:extLst>
            </p:cNvPr>
            <p:cNvSpPr/>
            <p:nvPr/>
          </p:nvSpPr>
          <p:spPr>
            <a:xfrm>
              <a:off x="11004955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1DE3E49-3985-BC73-9AA4-E8D4610667A4}"/>
                </a:ext>
              </a:extLst>
            </p:cNvPr>
            <p:cNvSpPr/>
            <p:nvPr/>
          </p:nvSpPr>
          <p:spPr>
            <a:xfrm>
              <a:off x="11457330" y="613164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97BC52F7-6444-F8B2-B4A3-564DEEC2E5A0}"/>
                </a:ext>
              </a:extLst>
            </p:cNvPr>
            <p:cNvSpPr/>
            <p:nvPr/>
          </p:nvSpPr>
          <p:spPr>
            <a:xfrm>
              <a:off x="15988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84C64FBC-9A22-3476-3054-53776C20FE38}"/>
                </a:ext>
              </a:extLst>
            </p:cNvPr>
            <p:cNvSpPr/>
            <p:nvPr/>
          </p:nvSpPr>
          <p:spPr>
            <a:xfrm>
              <a:off x="61225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1EB7373A-4AC5-2BAA-CE63-2E0AC51F5569}"/>
                </a:ext>
              </a:extLst>
            </p:cNvPr>
            <p:cNvSpPr/>
            <p:nvPr/>
          </p:nvSpPr>
          <p:spPr>
            <a:xfrm>
              <a:off x="106463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D66CAC1E-44F7-AAAB-4C94-2A5DEE715ED1}"/>
                </a:ext>
              </a:extLst>
            </p:cNvPr>
            <p:cNvSpPr/>
            <p:nvPr/>
          </p:nvSpPr>
          <p:spPr>
            <a:xfrm>
              <a:off x="151700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030F2391-0512-2CBF-0DD0-A703009B136F}"/>
                </a:ext>
              </a:extLst>
            </p:cNvPr>
            <p:cNvSpPr/>
            <p:nvPr/>
          </p:nvSpPr>
          <p:spPr>
            <a:xfrm>
              <a:off x="196938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4422EB22-E64B-8E67-2F7F-B7EF18E01929}"/>
                </a:ext>
              </a:extLst>
            </p:cNvPr>
            <p:cNvSpPr/>
            <p:nvPr/>
          </p:nvSpPr>
          <p:spPr>
            <a:xfrm>
              <a:off x="242175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2E7073A4-1A69-0EED-1287-72449CA3E3B3}"/>
                </a:ext>
              </a:extLst>
            </p:cNvPr>
            <p:cNvSpPr/>
            <p:nvPr/>
          </p:nvSpPr>
          <p:spPr>
            <a:xfrm>
              <a:off x="2874132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149BD97E-BF6A-9E2F-6CC6-4DA833DABD0A}"/>
                </a:ext>
              </a:extLst>
            </p:cNvPr>
            <p:cNvSpPr/>
            <p:nvPr/>
          </p:nvSpPr>
          <p:spPr>
            <a:xfrm>
              <a:off x="332650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1CBAE33D-06A9-CBAA-2039-C783FDEBF77D}"/>
                </a:ext>
              </a:extLst>
            </p:cNvPr>
            <p:cNvSpPr/>
            <p:nvPr/>
          </p:nvSpPr>
          <p:spPr>
            <a:xfrm>
              <a:off x="3778877" y="6132656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ED07F661-19DC-034C-D654-2BBDE63CF1EC}"/>
                </a:ext>
              </a:extLst>
            </p:cNvPr>
            <p:cNvSpPr/>
            <p:nvPr/>
          </p:nvSpPr>
          <p:spPr>
            <a:xfrm>
              <a:off x="1191821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225" name="Rectangle 224">
              <a:extLst>
                <a:ext uri="{FF2B5EF4-FFF2-40B4-BE49-F238E27FC236}">
                  <a16:creationId xmlns:a16="http://schemas.microsoft.com/office/drawing/2014/main" id="{CCF27F01-973D-0E4A-95D3-96F00D5C904F}"/>
                </a:ext>
              </a:extLst>
            </p:cNvPr>
            <p:cNvSpPr/>
            <p:nvPr/>
          </p:nvSpPr>
          <p:spPr>
            <a:xfrm>
              <a:off x="1237058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6E517E1D-818D-7B80-AEFC-968D631B03C7}"/>
                </a:ext>
              </a:extLst>
            </p:cNvPr>
            <p:cNvSpPr/>
            <p:nvPr/>
          </p:nvSpPr>
          <p:spPr>
            <a:xfrm>
              <a:off x="1282296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211FEA5A-C11A-803D-8374-D2E16CE9B4A8}"/>
                </a:ext>
              </a:extLst>
            </p:cNvPr>
            <p:cNvSpPr/>
            <p:nvPr/>
          </p:nvSpPr>
          <p:spPr>
            <a:xfrm>
              <a:off x="1327533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0A3969AD-22D0-E244-001F-59C8EA11437A}"/>
                </a:ext>
              </a:extLst>
            </p:cNvPr>
            <p:cNvSpPr/>
            <p:nvPr/>
          </p:nvSpPr>
          <p:spPr>
            <a:xfrm>
              <a:off x="1372771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A9E751D2-9C2F-FCB4-48A7-2731220CE097}"/>
                </a:ext>
              </a:extLst>
            </p:cNvPr>
            <p:cNvSpPr/>
            <p:nvPr/>
          </p:nvSpPr>
          <p:spPr>
            <a:xfrm>
              <a:off x="1418008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230" name="Rectangle 229">
              <a:extLst>
                <a:ext uri="{FF2B5EF4-FFF2-40B4-BE49-F238E27FC236}">
                  <a16:creationId xmlns:a16="http://schemas.microsoft.com/office/drawing/2014/main" id="{781F3BA4-442C-3E1C-8CF9-395413BDA296}"/>
                </a:ext>
              </a:extLst>
            </p:cNvPr>
            <p:cNvSpPr/>
            <p:nvPr/>
          </p:nvSpPr>
          <p:spPr>
            <a:xfrm>
              <a:off x="14632464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D24BBFB5-D973-7E98-1859-2DB16C070BD8}"/>
                </a:ext>
              </a:extLst>
            </p:cNvPr>
            <p:cNvSpPr/>
            <p:nvPr/>
          </p:nvSpPr>
          <p:spPr>
            <a:xfrm>
              <a:off x="1508483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D6D4118-8751-AEB8-D382-1825C882C951}"/>
                </a:ext>
              </a:extLst>
            </p:cNvPr>
            <p:cNvSpPr/>
            <p:nvPr/>
          </p:nvSpPr>
          <p:spPr>
            <a:xfrm>
              <a:off x="15537209" y="6138895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</p:grp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745E5101-86CC-3905-C560-6F50E523985D}"/>
              </a:ext>
            </a:extLst>
          </p:cNvPr>
          <p:cNvGrpSpPr/>
          <p:nvPr/>
        </p:nvGrpSpPr>
        <p:grpSpPr>
          <a:xfrm>
            <a:off x="-1218805" y="2510797"/>
            <a:ext cx="13526489" cy="411451"/>
            <a:chOff x="133745" y="2510797"/>
            <a:chExt cx="13526489" cy="411451"/>
          </a:xfrm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06A94F7E-88D5-DA3C-1323-1CD1F0BF8777}"/>
                </a:ext>
              </a:extLst>
            </p:cNvPr>
            <p:cNvSpPr/>
            <p:nvPr/>
          </p:nvSpPr>
          <p:spPr>
            <a:xfrm>
              <a:off x="133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15C670DA-F9D5-4481-48B1-F12C8DFE1C06}"/>
                </a:ext>
              </a:extLst>
            </p:cNvPr>
            <p:cNvSpPr/>
            <p:nvPr/>
          </p:nvSpPr>
          <p:spPr>
            <a:xfrm>
              <a:off x="586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FB3E27BC-D42E-CB5D-6394-548665FB9C28}"/>
                </a:ext>
              </a:extLst>
            </p:cNvPr>
            <p:cNvSpPr/>
            <p:nvPr/>
          </p:nvSpPr>
          <p:spPr>
            <a:xfrm>
              <a:off x="1038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5711A97-91F8-D9E8-FC08-10B2131BB7FB}"/>
                </a:ext>
              </a:extLst>
            </p:cNvPr>
            <p:cNvSpPr/>
            <p:nvPr/>
          </p:nvSpPr>
          <p:spPr>
            <a:xfrm>
              <a:off x="1490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D695BA64-173F-AE95-5155-A021359BD7FA}"/>
                </a:ext>
              </a:extLst>
            </p:cNvPr>
            <p:cNvSpPr/>
            <p:nvPr/>
          </p:nvSpPr>
          <p:spPr>
            <a:xfrm>
              <a:off x="1943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645D4A18-31A0-1DC7-699E-5111499FB29D}"/>
                </a:ext>
              </a:extLst>
            </p:cNvPr>
            <p:cNvSpPr/>
            <p:nvPr/>
          </p:nvSpPr>
          <p:spPr>
            <a:xfrm>
              <a:off x="2395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B037F24B-6328-BA18-BFAD-360D85DB9424}"/>
                </a:ext>
              </a:extLst>
            </p:cNvPr>
            <p:cNvSpPr/>
            <p:nvPr/>
          </p:nvSpPr>
          <p:spPr>
            <a:xfrm>
              <a:off x="2847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0A092A74-D23F-22C8-04B9-B64E3E9CA8B0}"/>
                </a:ext>
              </a:extLst>
            </p:cNvPr>
            <p:cNvSpPr/>
            <p:nvPr/>
          </p:nvSpPr>
          <p:spPr>
            <a:xfrm>
              <a:off x="3300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DE9B19D4-0B80-68FE-3603-E6F49D3E9690}"/>
                </a:ext>
              </a:extLst>
            </p:cNvPr>
            <p:cNvSpPr/>
            <p:nvPr/>
          </p:nvSpPr>
          <p:spPr>
            <a:xfrm>
              <a:off x="3752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04B6E81A-68EC-4806-A6C3-7373E2E46136}"/>
                </a:ext>
              </a:extLst>
            </p:cNvPr>
            <p:cNvSpPr/>
            <p:nvPr/>
          </p:nvSpPr>
          <p:spPr>
            <a:xfrm>
              <a:off x="4205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379643CE-23BC-104E-A6AD-735BD3667C1A}"/>
                </a:ext>
              </a:extLst>
            </p:cNvPr>
            <p:cNvSpPr/>
            <p:nvPr/>
          </p:nvSpPr>
          <p:spPr>
            <a:xfrm>
              <a:off x="4657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C142F499-67CE-7BDF-4E81-61B67991A7E1}"/>
                </a:ext>
              </a:extLst>
            </p:cNvPr>
            <p:cNvSpPr/>
            <p:nvPr/>
          </p:nvSpPr>
          <p:spPr>
            <a:xfrm>
              <a:off x="5109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7576377C-FF02-9D00-3968-75CD2F1E8D62}"/>
                </a:ext>
              </a:extLst>
            </p:cNvPr>
            <p:cNvSpPr/>
            <p:nvPr/>
          </p:nvSpPr>
          <p:spPr>
            <a:xfrm>
              <a:off x="5562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29B674BB-B3A6-FEB9-EC93-A495A6519BBB}"/>
                </a:ext>
              </a:extLst>
            </p:cNvPr>
            <p:cNvSpPr/>
            <p:nvPr/>
          </p:nvSpPr>
          <p:spPr>
            <a:xfrm>
              <a:off x="6014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79669B94-68E4-4540-5282-8C329EE029BA}"/>
                </a:ext>
              </a:extLst>
            </p:cNvPr>
            <p:cNvSpPr/>
            <p:nvPr/>
          </p:nvSpPr>
          <p:spPr>
            <a:xfrm>
              <a:off x="6466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C749A80-FFF3-254E-47FD-1FBD1DDC0E8A}"/>
                </a:ext>
              </a:extLst>
            </p:cNvPr>
            <p:cNvSpPr/>
            <p:nvPr/>
          </p:nvSpPr>
          <p:spPr>
            <a:xfrm>
              <a:off x="6919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71718A45-C000-F191-E59B-C6A10E084B2C}"/>
                </a:ext>
              </a:extLst>
            </p:cNvPr>
            <p:cNvSpPr/>
            <p:nvPr/>
          </p:nvSpPr>
          <p:spPr>
            <a:xfrm>
              <a:off x="7371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8276D7A0-3A4F-8E2E-F78D-4D5C36B70AE1}"/>
                </a:ext>
              </a:extLst>
            </p:cNvPr>
            <p:cNvSpPr/>
            <p:nvPr/>
          </p:nvSpPr>
          <p:spPr>
            <a:xfrm>
              <a:off x="78241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C5A7548-4F87-5F37-DC59-AA3AE5BF5792}"/>
                </a:ext>
              </a:extLst>
            </p:cNvPr>
            <p:cNvSpPr/>
            <p:nvPr/>
          </p:nvSpPr>
          <p:spPr>
            <a:xfrm>
              <a:off x="82764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14F3956-ACDE-EDFC-8AC3-4AB5B0D8CFD2}"/>
                </a:ext>
              </a:extLst>
            </p:cNvPr>
            <p:cNvSpPr/>
            <p:nvPr/>
          </p:nvSpPr>
          <p:spPr>
            <a:xfrm>
              <a:off x="87288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035106FD-8F21-9520-28DE-2BECA07513F8}"/>
                </a:ext>
              </a:extLst>
            </p:cNvPr>
            <p:cNvSpPr/>
            <p:nvPr/>
          </p:nvSpPr>
          <p:spPr>
            <a:xfrm>
              <a:off x="91812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E6D42BB4-6442-68D5-D2B2-98073A70FA3F}"/>
                </a:ext>
              </a:extLst>
            </p:cNvPr>
            <p:cNvSpPr/>
            <p:nvPr/>
          </p:nvSpPr>
          <p:spPr>
            <a:xfrm>
              <a:off x="963362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0F55F0E8-ECF6-49EA-164B-9C6B15E6396F}"/>
                </a:ext>
              </a:extLst>
            </p:cNvPr>
            <p:cNvSpPr/>
            <p:nvPr/>
          </p:nvSpPr>
          <p:spPr>
            <a:xfrm>
              <a:off x="1008599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56259E8-985E-9A3A-EDE8-B2A56DBBFD0F}"/>
                </a:ext>
              </a:extLst>
            </p:cNvPr>
            <p:cNvSpPr/>
            <p:nvPr/>
          </p:nvSpPr>
          <p:spPr>
            <a:xfrm>
              <a:off x="10538370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6F849127-8346-3A6E-51D0-D15086D06448}"/>
                </a:ext>
              </a:extLst>
            </p:cNvPr>
            <p:cNvSpPr/>
            <p:nvPr/>
          </p:nvSpPr>
          <p:spPr>
            <a:xfrm>
              <a:off x="1099074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F39E0AD6-6C8A-4F96-AD89-6EFCE406B82D}"/>
                </a:ext>
              </a:extLst>
            </p:cNvPr>
            <p:cNvSpPr/>
            <p:nvPr/>
          </p:nvSpPr>
          <p:spPr>
            <a:xfrm>
              <a:off x="11443115" y="2520314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F9FA332B-F80F-87FE-FA6D-F0DB7BD3BAA3}"/>
                </a:ext>
              </a:extLst>
            </p:cNvPr>
            <p:cNvSpPr/>
            <p:nvPr/>
          </p:nvSpPr>
          <p:spPr>
            <a:xfrm>
              <a:off x="11901180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218291DD-8233-E796-466E-F617F0C2C31A}"/>
                </a:ext>
              </a:extLst>
            </p:cNvPr>
            <p:cNvSpPr/>
            <p:nvPr/>
          </p:nvSpPr>
          <p:spPr>
            <a:xfrm>
              <a:off x="12353555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C4A079CB-A377-EB64-E2D9-DE08030F416A}"/>
                </a:ext>
              </a:extLst>
            </p:cNvPr>
            <p:cNvSpPr/>
            <p:nvPr/>
          </p:nvSpPr>
          <p:spPr>
            <a:xfrm>
              <a:off x="12805930" y="2513421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3FDA34BE-6C89-58C1-E755-EC1550C35016}"/>
                </a:ext>
              </a:extLst>
            </p:cNvPr>
            <p:cNvSpPr/>
            <p:nvPr/>
          </p:nvSpPr>
          <p:spPr>
            <a:xfrm>
              <a:off x="13258300" y="2510797"/>
              <a:ext cx="401934" cy="40193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</p:grpSp>
      <p:sp>
        <p:nvSpPr>
          <p:cNvPr id="147" name="Rectangle 146">
            <a:extLst>
              <a:ext uri="{FF2B5EF4-FFF2-40B4-BE49-F238E27FC236}">
                <a16:creationId xmlns:a16="http://schemas.microsoft.com/office/drawing/2014/main" id="{11C0754C-FF44-C6C9-A575-1D84289DFF01}"/>
              </a:ext>
            </a:extLst>
          </p:cNvPr>
          <p:cNvSpPr>
            <a:spLocks/>
          </p:cNvSpPr>
          <p:nvPr/>
        </p:nvSpPr>
        <p:spPr>
          <a:xfrm>
            <a:off x="1035341" y="2502725"/>
            <a:ext cx="399586" cy="40717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78A68A2F-472F-DF76-6944-985F710AE47F}"/>
              </a:ext>
            </a:extLst>
          </p:cNvPr>
          <p:cNvSpPr>
            <a:spLocks/>
          </p:cNvSpPr>
          <p:nvPr/>
        </p:nvSpPr>
        <p:spPr>
          <a:xfrm>
            <a:off x="874940" y="1666506"/>
            <a:ext cx="714851" cy="554643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B72FF2DB-6929-6051-826B-9D6320979F27}"/>
              </a:ext>
            </a:extLst>
          </p:cNvPr>
          <p:cNvCxnSpPr>
            <a:cxnSpLocks/>
          </p:cNvCxnSpPr>
          <p:nvPr/>
        </p:nvCxnSpPr>
        <p:spPr>
          <a:xfrm flipH="1">
            <a:off x="1233750" y="2214735"/>
            <a:ext cx="2768" cy="283362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F11DDD99-4700-F3F9-B7E4-06BC86A00C00}"/>
              </a:ext>
            </a:extLst>
          </p:cNvPr>
          <p:cNvSpPr txBox="1">
            <a:spLocks/>
          </p:cNvSpPr>
          <p:nvPr/>
        </p:nvSpPr>
        <p:spPr>
          <a:xfrm>
            <a:off x="865108" y="1675905"/>
            <a:ext cx="72038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/>
              <a:t>F</a:t>
            </a:r>
            <a:endParaRPr lang="en-US" sz="5400" b="1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9E3DF319-C0A4-3A1A-7152-2FF892BCDDEF}"/>
              </a:ext>
            </a:extLst>
          </p:cNvPr>
          <p:cNvSpPr>
            <a:spLocks/>
          </p:cNvSpPr>
          <p:nvPr/>
        </p:nvSpPr>
        <p:spPr>
          <a:xfrm>
            <a:off x="1044652" y="4151501"/>
            <a:ext cx="399586" cy="40717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0C561900-6B93-05C3-B4C1-02B5657C2B45}"/>
              </a:ext>
            </a:extLst>
          </p:cNvPr>
          <p:cNvCxnSpPr>
            <a:cxnSpLocks/>
          </p:cNvCxnSpPr>
          <p:nvPr/>
        </p:nvCxnSpPr>
        <p:spPr>
          <a:xfrm flipH="1">
            <a:off x="1243061" y="3863511"/>
            <a:ext cx="2768" cy="283362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D6EB98FB-F1DF-3D83-0324-7F5945211523}"/>
              </a:ext>
            </a:extLst>
          </p:cNvPr>
          <p:cNvSpPr txBox="1">
            <a:spLocks/>
          </p:cNvSpPr>
          <p:nvPr/>
        </p:nvSpPr>
        <p:spPr>
          <a:xfrm>
            <a:off x="874419" y="3324681"/>
            <a:ext cx="72038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/>
              <a:t>L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3E7F812-4881-B0F0-951F-0F71957B8A44}"/>
              </a:ext>
            </a:extLst>
          </p:cNvPr>
          <p:cNvSpPr>
            <a:spLocks/>
          </p:cNvSpPr>
          <p:nvPr/>
        </p:nvSpPr>
        <p:spPr>
          <a:xfrm>
            <a:off x="1052156" y="5949540"/>
            <a:ext cx="399586" cy="40717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FCD17152-F147-F1A0-23DE-294914289B3A}"/>
              </a:ext>
            </a:extLst>
          </p:cNvPr>
          <p:cNvSpPr>
            <a:spLocks/>
          </p:cNvSpPr>
          <p:nvPr/>
        </p:nvSpPr>
        <p:spPr>
          <a:xfrm>
            <a:off x="891755" y="5113321"/>
            <a:ext cx="714851" cy="554643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FEC12BA-69CF-0355-384D-CA692E6797E7}"/>
              </a:ext>
            </a:extLst>
          </p:cNvPr>
          <p:cNvCxnSpPr>
            <a:cxnSpLocks/>
          </p:cNvCxnSpPr>
          <p:nvPr/>
        </p:nvCxnSpPr>
        <p:spPr>
          <a:xfrm flipH="1">
            <a:off x="1250565" y="5661550"/>
            <a:ext cx="2768" cy="283362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4E86A027-F0EA-DE80-164E-8792754BA471}"/>
              </a:ext>
            </a:extLst>
          </p:cNvPr>
          <p:cNvSpPr txBox="1">
            <a:spLocks/>
          </p:cNvSpPr>
          <p:nvPr/>
        </p:nvSpPr>
        <p:spPr>
          <a:xfrm>
            <a:off x="881923" y="5122720"/>
            <a:ext cx="72038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/>
              <a:t>B</a:t>
            </a:r>
            <a:endParaRPr lang="en-US" sz="5400" b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C0D77A-9A77-6C5E-C3CC-AE644E590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5222C-EC0F-4874-A8C7-882F73805B6E}" type="slidenum">
              <a:rPr lang="en-US" sz="2000" smtClean="0"/>
              <a:t>21</a:t>
            </a:fld>
            <a:endParaRPr lang="en-US" sz="200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A0213256-43A6-CE74-C0E7-FAB64D5223DD}"/>
              </a:ext>
            </a:extLst>
          </p:cNvPr>
          <p:cNvSpPr>
            <a:spLocks/>
          </p:cNvSpPr>
          <p:nvPr/>
        </p:nvSpPr>
        <p:spPr>
          <a:xfrm>
            <a:off x="884251" y="3315282"/>
            <a:ext cx="714851" cy="554643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00C933-FCE8-D94B-47E4-B82DDCE8C11B}"/>
              </a:ext>
            </a:extLst>
          </p:cNvPr>
          <p:cNvSpPr txBox="1"/>
          <p:nvPr/>
        </p:nvSpPr>
        <p:spPr>
          <a:xfrm>
            <a:off x="1728308" y="3370697"/>
            <a:ext cx="21705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/>
              <a:t>Shift = 11 (L)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19AF1E-D298-2F8D-73E1-FA0E119CE8E0}"/>
              </a:ext>
            </a:extLst>
          </p:cNvPr>
          <p:cNvSpPr txBox="1"/>
          <p:nvPr/>
        </p:nvSpPr>
        <p:spPr>
          <a:xfrm>
            <a:off x="1728308" y="1755092"/>
            <a:ext cx="20444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/>
              <a:t>Shift = 3 (D)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C54797-5D50-C4E9-B708-F503E027CD9D}"/>
              </a:ext>
            </a:extLst>
          </p:cNvPr>
          <p:cNvSpPr txBox="1"/>
          <p:nvPr/>
        </p:nvSpPr>
        <p:spPr>
          <a:xfrm>
            <a:off x="1728308" y="5166197"/>
            <a:ext cx="18700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/>
              <a:t>Shift = 8 (I)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023920-054A-3FEE-D6DD-3E7CFC80F7C4}"/>
              </a:ext>
            </a:extLst>
          </p:cNvPr>
          <p:cNvSpPr txBox="1"/>
          <p:nvPr/>
        </p:nvSpPr>
        <p:spPr>
          <a:xfrm>
            <a:off x="4863037" y="3307197"/>
            <a:ext cx="15561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ADB9CA"/>
                </a:solidFill>
              </a:rPr>
              <a:t>KEY = DLI 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F309507-AB6B-A345-389C-931D604435E9}"/>
              </a:ext>
            </a:extLst>
          </p:cNvPr>
          <p:cNvGrpSpPr/>
          <p:nvPr/>
        </p:nvGrpSpPr>
        <p:grpSpPr>
          <a:xfrm>
            <a:off x="4878523" y="5024052"/>
            <a:ext cx="3884896" cy="484632"/>
            <a:chOff x="4878523" y="5118728"/>
            <a:chExt cx="3884896" cy="484632"/>
          </a:xfrm>
        </p:grpSpPr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F17E93D5-477D-5922-8D9E-9631C92508D7}"/>
                </a:ext>
              </a:extLst>
            </p:cNvPr>
            <p:cNvSpPr/>
            <p:nvPr/>
          </p:nvSpPr>
          <p:spPr>
            <a:xfrm>
              <a:off x="6546072" y="5118728"/>
              <a:ext cx="1321308" cy="484632"/>
            </a:xfrm>
            <a:prstGeom prst="rightArrow">
              <a:avLst>
                <a:gd name="adj1" fmla="val 34277"/>
                <a:gd name="adj2" fmla="val 47379"/>
              </a:avLst>
            </a:prstGeom>
            <a:solidFill>
              <a:srgbClr val="ADB9C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DB9CA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00772AC-7FC3-C659-7284-A705CB3C8818}"/>
                </a:ext>
              </a:extLst>
            </p:cNvPr>
            <p:cNvSpPr txBox="1"/>
            <p:nvPr/>
          </p:nvSpPr>
          <p:spPr>
            <a:xfrm>
              <a:off x="4878523" y="5130212"/>
              <a:ext cx="154070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>
                  <a:solidFill>
                    <a:srgbClr val="ADB9CA"/>
                  </a:solidFill>
                </a:rPr>
                <a:t>Ciphertext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F99C6A-9D83-5EB7-8404-259036A59A5D}"/>
                </a:ext>
              </a:extLst>
            </p:cNvPr>
            <p:cNvSpPr txBox="1"/>
            <p:nvPr/>
          </p:nvSpPr>
          <p:spPr>
            <a:xfrm>
              <a:off x="7994225" y="5130212"/>
              <a:ext cx="7691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>
                  <a:solidFill>
                    <a:schemeClr val="accent6">
                      <a:lumMod val="75000"/>
                    </a:schemeClr>
                  </a:solidFill>
                </a:rPr>
                <a:t>FLB</a:t>
              </a:r>
              <a:endParaRPr lang="en-US" sz="240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28730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7557963" y="305088"/>
            <a:ext cx="1427489" cy="83099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48CAA2-E457-E04D-7E12-ED0801A1F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22</a:t>
            </a:fld>
            <a:endParaRPr lang="en-US" sz="200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B849307-809D-6E99-23C3-E35834CB9F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212140"/>
              </p:ext>
            </p:extLst>
          </p:nvPr>
        </p:nvGraphicFramePr>
        <p:xfrm>
          <a:off x="2228159" y="2773580"/>
          <a:ext cx="2831250" cy="2186322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70D6827-746D-7399-F25D-2EBD78767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642189"/>
              </p:ext>
            </p:extLst>
          </p:nvPr>
        </p:nvGraphicFramePr>
        <p:xfrm>
          <a:off x="6513174" y="2773580"/>
          <a:ext cx="943750" cy="2186322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189878DA-F566-578F-0606-597BA82069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958837"/>
              </p:ext>
            </p:extLst>
          </p:nvPr>
        </p:nvGraphicFramePr>
        <p:xfrm>
          <a:off x="8985452" y="2773580"/>
          <a:ext cx="943750" cy="2186322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40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sp>
        <p:nvSpPr>
          <p:cNvPr id="19" name="Cross 18">
            <a:extLst>
              <a:ext uri="{FF2B5EF4-FFF2-40B4-BE49-F238E27FC236}">
                <a16:creationId xmlns:a16="http://schemas.microsoft.com/office/drawing/2014/main" id="{963C65CA-3ADF-E0E5-442C-E48591EC430F}"/>
              </a:ext>
            </a:extLst>
          </p:cNvPr>
          <p:cNvSpPr/>
          <p:nvPr/>
        </p:nvSpPr>
        <p:spPr>
          <a:xfrm rot="2857046">
            <a:off x="5371644" y="3432248"/>
            <a:ext cx="829295" cy="868987"/>
          </a:xfrm>
          <a:prstGeom prst="plus">
            <a:avLst>
              <a:gd name="adj" fmla="val 34824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Equals 19">
            <a:extLst>
              <a:ext uri="{FF2B5EF4-FFF2-40B4-BE49-F238E27FC236}">
                <a16:creationId xmlns:a16="http://schemas.microsoft.com/office/drawing/2014/main" id="{87CD235F-F7CC-8998-D187-39012AA45655}"/>
              </a:ext>
            </a:extLst>
          </p:cNvPr>
          <p:cNvSpPr/>
          <p:nvPr/>
        </p:nvSpPr>
        <p:spPr>
          <a:xfrm>
            <a:off x="7749313" y="3314291"/>
            <a:ext cx="943750" cy="1104900"/>
          </a:xfrm>
          <a:prstGeom prst="mathEqua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C6992B-B2B3-DFE1-487A-DD0C34D9783D}"/>
              </a:ext>
            </a:extLst>
          </p:cNvPr>
          <p:cNvSpPr txBox="1">
            <a:spLocks/>
          </p:cNvSpPr>
          <p:nvPr/>
        </p:nvSpPr>
        <p:spPr>
          <a:xfrm>
            <a:off x="2193463" y="5220187"/>
            <a:ext cx="286594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Key Matrix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D38F4C-D73F-063A-AAF4-D4928AD6BFED}"/>
              </a:ext>
            </a:extLst>
          </p:cNvPr>
          <p:cNvSpPr txBox="1">
            <a:spLocks/>
          </p:cNvSpPr>
          <p:nvPr/>
        </p:nvSpPr>
        <p:spPr>
          <a:xfrm>
            <a:off x="6032625" y="5220187"/>
            <a:ext cx="1904848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Message Block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CE98EB0-A3E1-F608-884E-DCF2E52F69EC}"/>
              </a:ext>
            </a:extLst>
          </p:cNvPr>
          <p:cNvSpPr txBox="1">
            <a:spLocks/>
          </p:cNvSpPr>
          <p:nvPr/>
        </p:nvSpPr>
        <p:spPr>
          <a:xfrm>
            <a:off x="8486973" y="5220187"/>
            <a:ext cx="1904848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Cipher Block</a:t>
            </a:r>
          </a:p>
        </p:txBody>
      </p:sp>
    </p:spTree>
    <p:extLst>
      <p:ext uri="{BB962C8B-B14F-4D97-AF65-F5344CB8AC3E}">
        <p14:creationId xmlns:p14="http://schemas.microsoft.com/office/powerpoint/2010/main" val="39150848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7557963" y="305088"/>
            <a:ext cx="1427489" cy="83099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48CAA2-E457-E04D-7E12-ED0801A1F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23</a:t>
            </a:fld>
            <a:endParaRPr lang="en-US" sz="200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B849307-809D-6E99-23C3-E35834CB9F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057540"/>
              </p:ext>
            </p:extLst>
          </p:nvPr>
        </p:nvGraphicFramePr>
        <p:xfrm>
          <a:off x="737175" y="1829931"/>
          <a:ext cx="2417940" cy="186715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0598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80598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80598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</a:tblGrid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D39C6FF-DC01-8CC5-AD97-1C1EEDBDD7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309156"/>
              </p:ext>
            </p:extLst>
          </p:nvPr>
        </p:nvGraphicFramePr>
        <p:xfrm>
          <a:off x="1420823" y="4371165"/>
          <a:ext cx="2417940" cy="186715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0598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80598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80598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</a:tblGrid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6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24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13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16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10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20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17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15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F03E17E-B980-4BD7-A8B7-D6A4CD08A5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507271"/>
              </p:ext>
            </p:extLst>
          </p:nvPr>
        </p:nvGraphicFramePr>
        <p:xfrm>
          <a:off x="4303242" y="1829931"/>
          <a:ext cx="805979" cy="186715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05979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</a:tblGrid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C410DF2-279C-CB27-8B25-E7E21D3C3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590977"/>
              </p:ext>
            </p:extLst>
          </p:nvPr>
        </p:nvGraphicFramePr>
        <p:xfrm>
          <a:off x="6257348" y="1829931"/>
          <a:ext cx="805979" cy="186715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05979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</a:tblGrid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AE009AE-3A59-E1C2-62DC-6CA395F680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2800276"/>
              </p:ext>
            </p:extLst>
          </p:nvPr>
        </p:nvGraphicFramePr>
        <p:xfrm>
          <a:off x="4986890" y="4371165"/>
          <a:ext cx="805979" cy="186715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05979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</a:tblGrid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0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2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19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E3303AC-6C2D-A231-1D59-425C20FFC0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5465995"/>
              </p:ext>
            </p:extLst>
          </p:nvPr>
        </p:nvGraphicFramePr>
        <p:xfrm>
          <a:off x="6940996" y="4371165"/>
          <a:ext cx="805979" cy="186715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05979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</a:tblGrid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15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14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7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24E11AB-F838-FABC-320F-B850A6DDF3D8}"/>
              </a:ext>
            </a:extLst>
          </p:cNvPr>
          <p:cNvCxnSpPr>
            <a:cxnSpLocks/>
            <a:stCxn id="11" idx="2"/>
            <a:endCxn id="6" idx="0"/>
          </p:cNvCxnSpPr>
          <p:nvPr/>
        </p:nvCxnSpPr>
        <p:spPr>
          <a:xfrm>
            <a:off x="1946145" y="3697089"/>
            <a:ext cx="683648" cy="674076"/>
          </a:xfrm>
          <a:prstGeom prst="straightConnector1">
            <a:avLst/>
          </a:prstGeom>
          <a:ln w="571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133A00D-99A5-3D25-D6CE-7B7A92054BDD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>
            <a:off x="4706231" y="3697089"/>
            <a:ext cx="683648" cy="674076"/>
          </a:xfrm>
          <a:prstGeom prst="straightConnector1">
            <a:avLst/>
          </a:prstGeom>
          <a:ln w="571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F9C32C6-1B3B-D685-08F9-93A4B657907E}"/>
              </a:ext>
            </a:extLst>
          </p:cNvPr>
          <p:cNvCxnSpPr>
            <a:cxnSpLocks/>
            <a:stCxn id="9" idx="2"/>
            <a:endCxn id="16" idx="0"/>
          </p:cNvCxnSpPr>
          <p:nvPr/>
        </p:nvCxnSpPr>
        <p:spPr>
          <a:xfrm>
            <a:off x="6660337" y="3697089"/>
            <a:ext cx="683648" cy="674076"/>
          </a:xfrm>
          <a:prstGeom prst="straightConnector1">
            <a:avLst/>
          </a:prstGeom>
          <a:ln w="571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76B04BF1-31D4-065E-8ACC-3D4109E03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48966"/>
              </p:ext>
            </p:extLst>
          </p:nvPr>
        </p:nvGraphicFramePr>
        <p:xfrm>
          <a:off x="8211453" y="1829931"/>
          <a:ext cx="2417940" cy="186715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0598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80598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80598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</a:tblGrid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0EDEDCD6-731B-8D14-FA88-1366E4F79F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720307"/>
              </p:ext>
            </p:extLst>
          </p:nvPr>
        </p:nvGraphicFramePr>
        <p:xfrm>
          <a:off x="8895101" y="4371165"/>
          <a:ext cx="2417940" cy="186715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80598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80598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80598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</a:tblGrid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8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5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10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21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8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21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622386"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21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12</a:t>
                      </a:r>
                    </a:p>
                  </a:txBody>
                  <a:tcPr marL="78091" marR="78091" marT="39046" marB="39046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8</a:t>
                      </a:r>
                    </a:p>
                  </a:txBody>
                  <a:tcPr marL="78091" marR="78091" marT="39046" marB="39046"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</a:tbl>
          </a:graphicData>
        </a:graphic>
      </p:graphicFrame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6136989-5749-34C7-8F00-D863F61BBBCD}"/>
              </a:ext>
            </a:extLst>
          </p:cNvPr>
          <p:cNvCxnSpPr>
            <a:cxnSpLocks/>
            <a:stCxn id="34" idx="2"/>
            <a:endCxn id="35" idx="0"/>
          </p:cNvCxnSpPr>
          <p:nvPr/>
        </p:nvCxnSpPr>
        <p:spPr>
          <a:xfrm>
            <a:off x="9420423" y="3697089"/>
            <a:ext cx="683648" cy="674076"/>
          </a:xfrm>
          <a:prstGeom prst="straightConnector1">
            <a:avLst/>
          </a:prstGeom>
          <a:ln w="571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99049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7557963" y="305088"/>
            <a:ext cx="1427489" cy="830997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pic>
        <p:nvPicPr>
          <p:cNvPr id="6" name="Picture 5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9D4FE842-D370-C188-33EB-DA43157A24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3" t="23006" b="20259"/>
          <a:stretch/>
        </p:blipFill>
        <p:spPr>
          <a:xfrm>
            <a:off x="5475340" y="1653832"/>
            <a:ext cx="6438721" cy="4702517"/>
          </a:xfrm>
          <a:prstGeom prst="rect">
            <a:avLst/>
          </a:prstGeom>
        </p:spPr>
      </p:pic>
      <p:pic>
        <p:nvPicPr>
          <p:cNvPr id="2" name="Picture 1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6C42BE56-868F-4D17-A886-3D943FAAE2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4" t="81507" r="25873"/>
          <a:stretch/>
        </p:blipFill>
        <p:spPr>
          <a:xfrm>
            <a:off x="277940" y="4254500"/>
            <a:ext cx="4919461" cy="2102822"/>
          </a:xfrm>
          <a:prstGeom prst="rect">
            <a:avLst/>
          </a:prstGeom>
        </p:spPr>
      </p:pic>
      <p:pic>
        <p:nvPicPr>
          <p:cNvPr id="7" name="Picture 6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AF430C67-CFD2-8C1F-F38A-FF4D5930B5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781" b="79660"/>
          <a:stretch/>
        </p:blipFill>
        <p:spPr>
          <a:xfrm>
            <a:off x="277939" y="1664037"/>
            <a:ext cx="4919462" cy="2472436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DF31E6-0029-295B-6337-791BB7456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24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5136106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FEFFFD7-DBCD-2C40-C85F-71E4E58DAF11}"/>
              </a:ext>
            </a:extLst>
          </p:cNvPr>
          <p:cNvSpPr txBox="1">
            <a:spLocks/>
          </p:cNvSpPr>
          <p:nvPr/>
        </p:nvSpPr>
        <p:spPr>
          <a:xfrm>
            <a:off x="7826983" y="2462528"/>
            <a:ext cx="2865946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10-bit Key: 1010000010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2BA31A-9C33-06D8-2F6B-15AD16E03F21}"/>
              </a:ext>
            </a:extLst>
          </p:cNvPr>
          <p:cNvSpPr txBox="1">
            <a:spLocks/>
          </p:cNvSpPr>
          <p:nvPr/>
        </p:nvSpPr>
        <p:spPr>
          <a:xfrm>
            <a:off x="6784640" y="4295001"/>
            <a:ext cx="49506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8-bit Plaintext Message:</a:t>
            </a:r>
          </a:p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10010111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2FC4ABC-11F4-6A8A-78F1-38B6770C66FC}"/>
              </a:ext>
            </a:extLst>
          </p:cNvPr>
          <p:cNvGrpSpPr/>
          <p:nvPr/>
        </p:nvGrpSpPr>
        <p:grpSpPr>
          <a:xfrm>
            <a:off x="456728" y="1959843"/>
            <a:ext cx="1182696" cy="4605854"/>
            <a:chOff x="306090" y="1959843"/>
            <a:chExt cx="1182696" cy="460585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F21AF28-B293-92C6-1412-A3C9417034FF}"/>
                </a:ext>
              </a:extLst>
            </p:cNvPr>
            <p:cNvSpPr/>
            <p:nvPr/>
          </p:nvSpPr>
          <p:spPr>
            <a:xfrm>
              <a:off x="468323" y="5512539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IP</a:t>
              </a:r>
              <a:r>
                <a:rPr lang="en-US" sz="2000" baseline="30000"/>
                <a:t>-1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F4F1546-D33F-65EE-7304-E8A34DD5A9E8}"/>
                </a:ext>
              </a:extLst>
            </p:cNvPr>
            <p:cNvSpPr/>
            <p:nvPr/>
          </p:nvSpPr>
          <p:spPr>
            <a:xfrm>
              <a:off x="468323" y="4772572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err="1"/>
                <a:t>f</a:t>
              </a:r>
              <a:r>
                <a:rPr lang="en-US" sz="2000" baseline="-25000" err="1"/>
                <a:t>k</a:t>
              </a:r>
              <a:endParaRPr lang="en-US" sz="20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CD57346-A9D0-812B-0C26-182980202A90}"/>
                </a:ext>
              </a:extLst>
            </p:cNvPr>
            <p:cNvSpPr/>
            <p:nvPr/>
          </p:nvSpPr>
          <p:spPr>
            <a:xfrm>
              <a:off x="468323" y="4032605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SW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6DF9175-71C4-463D-B6CA-4FCF0A7E878B}"/>
                </a:ext>
              </a:extLst>
            </p:cNvPr>
            <p:cNvSpPr/>
            <p:nvPr/>
          </p:nvSpPr>
          <p:spPr>
            <a:xfrm>
              <a:off x="468323" y="3292638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err="1"/>
                <a:t>f</a:t>
              </a:r>
              <a:r>
                <a:rPr lang="en-US" sz="2000" baseline="-25000" err="1"/>
                <a:t>k</a:t>
              </a:r>
              <a:endParaRPr lang="en-US" sz="2000" baseline="-250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2204186-2DA0-B89A-E872-32BE4FB09F11}"/>
                </a:ext>
              </a:extLst>
            </p:cNvPr>
            <p:cNvSpPr/>
            <p:nvPr/>
          </p:nvSpPr>
          <p:spPr>
            <a:xfrm>
              <a:off x="468323" y="2552671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IP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CD816814-47FB-5916-5CA8-EB159B903C7D}"/>
                </a:ext>
              </a:extLst>
            </p:cNvPr>
            <p:cNvCxnSpPr>
              <a:cxnSpLocks/>
            </p:cNvCxnSpPr>
            <p:nvPr/>
          </p:nvCxnSpPr>
          <p:spPr>
            <a:xfrm>
              <a:off x="897438" y="3013049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640DD1D0-3D3C-4AC0-0255-077AC6322D80}"/>
                </a:ext>
              </a:extLst>
            </p:cNvPr>
            <p:cNvCxnSpPr>
              <a:cxnSpLocks/>
            </p:cNvCxnSpPr>
            <p:nvPr/>
          </p:nvCxnSpPr>
          <p:spPr>
            <a:xfrm>
              <a:off x="897438" y="3753016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293C20EA-E876-ED72-308D-111DAAFFF3CC}"/>
                </a:ext>
              </a:extLst>
            </p:cNvPr>
            <p:cNvCxnSpPr>
              <a:cxnSpLocks/>
            </p:cNvCxnSpPr>
            <p:nvPr/>
          </p:nvCxnSpPr>
          <p:spPr>
            <a:xfrm>
              <a:off x="897438" y="4492983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9B4912C0-2E33-E3F5-5DE2-7B52474D6F00}"/>
                </a:ext>
              </a:extLst>
            </p:cNvPr>
            <p:cNvCxnSpPr>
              <a:cxnSpLocks/>
            </p:cNvCxnSpPr>
            <p:nvPr/>
          </p:nvCxnSpPr>
          <p:spPr>
            <a:xfrm>
              <a:off x="897438" y="5232950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5170D4E-EB5D-605E-95D3-922F1BD8DF7A}"/>
                </a:ext>
              </a:extLst>
            </p:cNvPr>
            <p:cNvSpPr/>
            <p:nvPr/>
          </p:nvSpPr>
          <p:spPr>
            <a:xfrm>
              <a:off x="306090" y="1959843"/>
              <a:ext cx="1182696" cy="313193"/>
            </a:xfrm>
            <a:prstGeom prst="rect">
              <a:avLst/>
            </a:prstGeom>
            <a:solidFill>
              <a:srgbClr val="ADB9C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M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BF702DB-80E6-408A-DEB0-03BCF2C893EE}"/>
                </a:ext>
              </a:extLst>
            </p:cNvPr>
            <p:cNvSpPr/>
            <p:nvPr/>
          </p:nvSpPr>
          <p:spPr>
            <a:xfrm>
              <a:off x="306090" y="6252504"/>
              <a:ext cx="1182696" cy="313193"/>
            </a:xfrm>
            <a:prstGeom prst="rect">
              <a:avLst/>
            </a:prstGeom>
            <a:solidFill>
              <a:srgbClr val="ADB9C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C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2F8ADA42-7288-7909-E216-6A91B1DDEB36}"/>
                </a:ext>
              </a:extLst>
            </p:cNvPr>
            <p:cNvCxnSpPr>
              <a:cxnSpLocks/>
            </p:cNvCxnSpPr>
            <p:nvPr/>
          </p:nvCxnSpPr>
          <p:spPr>
            <a:xfrm>
              <a:off x="897438" y="5972961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B3BEC56A-A655-DA56-D331-3153226A2103}"/>
                </a:ext>
              </a:extLst>
            </p:cNvPr>
            <p:cNvCxnSpPr>
              <a:cxnSpLocks/>
            </p:cNvCxnSpPr>
            <p:nvPr/>
          </p:nvCxnSpPr>
          <p:spPr>
            <a:xfrm>
              <a:off x="897438" y="2273082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F6A3FAE-04C7-525D-8F4F-5DF13A4C7183}"/>
              </a:ext>
            </a:extLst>
          </p:cNvPr>
          <p:cNvGrpSpPr/>
          <p:nvPr/>
        </p:nvGrpSpPr>
        <p:grpSpPr>
          <a:xfrm>
            <a:off x="5145216" y="1946792"/>
            <a:ext cx="1182696" cy="4618905"/>
            <a:chOff x="2866097" y="1959843"/>
            <a:chExt cx="1182696" cy="4618905"/>
          </a:xfrm>
        </p:grpSpPr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88A739E0-E20B-9925-2B47-9B7238521B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57445" y="3016310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42D5F378-7203-94B9-466F-A0EB2989743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457446" y="3758451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58563D8-F46E-1DD7-3751-854F1B129467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457446" y="4500592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34166D34-3C0C-9621-1200-AC5B41ACBACF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3457446" y="5242733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83F22C0-1E8B-F80D-FBD3-D02E5CC08A9C}"/>
                </a:ext>
              </a:extLst>
            </p:cNvPr>
            <p:cNvSpPr/>
            <p:nvPr/>
          </p:nvSpPr>
          <p:spPr>
            <a:xfrm>
              <a:off x="3028330" y="2554845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IP</a:t>
              </a:r>
              <a:r>
                <a:rPr lang="en-US" sz="2000" baseline="3000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8C36402F-B9CC-6BA1-69D2-0FBDFE1723B1}"/>
                </a:ext>
              </a:extLst>
            </p:cNvPr>
            <p:cNvSpPr/>
            <p:nvPr/>
          </p:nvSpPr>
          <p:spPr>
            <a:xfrm>
              <a:off x="3028330" y="4781268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err="1"/>
                <a:t>f</a:t>
              </a:r>
              <a:r>
                <a:rPr lang="en-US" sz="2000" baseline="-25000" err="1"/>
                <a:t>k</a:t>
              </a:r>
              <a:endParaRPr lang="en-US" sz="200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B518ACB-0AF3-36B9-93F7-A3E6AD01A200}"/>
                </a:ext>
              </a:extLst>
            </p:cNvPr>
            <p:cNvSpPr/>
            <p:nvPr/>
          </p:nvSpPr>
          <p:spPr>
            <a:xfrm>
              <a:off x="3028330" y="4039127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SW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9ED70D8-0F28-189B-6056-3E1FC25D48F7}"/>
                </a:ext>
              </a:extLst>
            </p:cNvPr>
            <p:cNvSpPr/>
            <p:nvPr/>
          </p:nvSpPr>
          <p:spPr>
            <a:xfrm>
              <a:off x="3028330" y="3296986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err="1"/>
                <a:t>f</a:t>
              </a:r>
              <a:r>
                <a:rPr lang="en-US" sz="2000" baseline="-25000" err="1"/>
                <a:t>k</a:t>
              </a:r>
              <a:endParaRPr lang="en-US" sz="2000" baseline="-25000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1EFB8D2-D8FF-51F8-00E8-16E276CBA49A}"/>
                </a:ext>
              </a:extLst>
            </p:cNvPr>
            <p:cNvSpPr/>
            <p:nvPr/>
          </p:nvSpPr>
          <p:spPr>
            <a:xfrm>
              <a:off x="3028330" y="5523409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IP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52EE7D58-0B58-FA75-3705-9862ABC6140C}"/>
                </a:ext>
              </a:extLst>
            </p:cNvPr>
            <p:cNvSpPr/>
            <p:nvPr/>
          </p:nvSpPr>
          <p:spPr>
            <a:xfrm>
              <a:off x="2866097" y="1959843"/>
              <a:ext cx="1182696" cy="313193"/>
            </a:xfrm>
            <a:prstGeom prst="rect">
              <a:avLst/>
            </a:prstGeom>
            <a:solidFill>
              <a:srgbClr val="ADB9C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C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04138C9D-ED24-143F-2B15-0A6742BD2168}"/>
                </a:ext>
              </a:extLst>
            </p:cNvPr>
            <p:cNvSpPr/>
            <p:nvPr/>
          </p:nvSpPr>
          <p:spPr>
            <a:xfrm>
              <a:off x="2866097" y="6265555"/>
              <a:ext cx="1182696" cy="313193"/>
            </a:xfrm>
            <a:prstGeom prst="rect">
              <a:avLst/>
            </a:prstGeom>
            <a:solidFill>
              <a:srgbClr val="ADB9C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M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97F749EC-A1E7-0B11-C58B-547FA81AAB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57445" y="2274169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FBCE77DF-C013-DB24-B360-B2A80CAF11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57445" y="5984874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16E48A77-02C1-022C-466F-26B881D98E74}"/>
              </a:ext>
            </a:extLst>
          </p:cNvPr>
          <p:cNvGrpSpPr/>
          <p:nvPr/>
        </p:nvGrpSpPr>
        <p:grpSpPr>
          <a:xfrm>
            <a:off x="2180163" y="1535805"/>
            <a:ext cx="2464708" cy="4510669"/>
            <a:chOff x="2180163" y="1535805"/>
            <a:chExt cx="2464708" cy="4510669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5A8CBCCD-0569-588A-1BEB-37E090AFA2E8}"/>
                </a:ext>
              </a:extLst>
            </p:cNvPr>
            <p:cNvSpPr/>
            <p:nvPr/>
          </p:nvSpPr>
          <p:spPr>
            <a:xfrm>
              <a:off x="2969826" y="2162191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P10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8E074F31-2F0B-A51B-17E2-FBC9F41C2778}"/>
                </a:ext>
              </a:extLst>
            </p:cNvPr>
            <p:cNvSpPr/>
            <p:nvPr/>
          </p:nvSpPr>
          <p:spPr>
            <a:xfrm>
              <a:off x="3786640" y="2886680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LS1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19D641F4-57C3-0F04-E315-53F3146C3A28}"/>
                </a:ext>
              </a:extLst>
            </p:cNvPr>
            <p:cNvSpPr/>
            <p:nvPr/>
          </p:nvSpPr>
          <p:spPr>
            <a:xfrm>
              <a:off x="2180164" y="2886680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LS1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29E9AD35-5FFD-2B9E-FEB0-4A46ED4754D2}"/>
                </a:ext>
              </a:extLst>
            </p:cNvPr>
            <p:cNvSpPr/>
            <p:nvPr/>
          </p:nvSpPr>
          <p:spPr>
            <a:xfrm>
              <a:off x="2180163" y="4768217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LS2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616C932-FA50-366C-18CB-D13FE0303C28}"/>
                </a:ext>
              </a:extLst>
            </p:cNvPr>
            <p:cNvSpPr/>
            <p:nvPr/>
          </p:nvSpPr>
          <p:spPr>
            <a:xfrm>
              <a:off x="3780429" y="4772572"/>
              <a:ext cx="858231" cy="460332"/>
            </a:xfrm>
            <a:prstGeom prst="rect">
              <a:avLst/>
            </a:prstGeom>
            <a:solidFill>
              <a:srgbClr val="863C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LS2</a:t>
              </a: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FF69377F-B15E-EA38-AED5-4C9BDF1259D2}"/>
                </a:ext>
              </a:extLst>
            </p:cNvPr>
            <p:cNvGrpSpPr/>
            <p:nvPr/>
          </p:nvGrpSpPr>
          <p:grpSpPr>
            <a:xfrm>
              <a:off x="2940199" y="3725447"/>
              <a:ext cx="840230" cy="460332"/>
              <a:chOff x="6279103" y="2968668"/>
              <a:chExt cx="840230" cy="460332"/>
            </a:xfrm>
          </p:grpSpPr>
          <p:sp>
            <p:nvSpPr>
              <p:cNvPr id="30" name="Rectangle: Top Corners Snipped 29">
                <a:extLst>
                  <a:ext uri="{FF2B5EF4-FFF2-40B4-BE49-F238E27FC236}">
                    <a16:creationId xmlns:a16="http://schemas.microsoft.com/office/drawing/2014/main" id="{469834DD-DCC5-B8CB-3BA1-48CC46C64D03}"/>
                  </a:ext>
                </a:extLst>
              </p:cNvPr>
              <p:cNvSpPr/>
              <p:nvPr/>
            </p:nvSpPr>
            <p:spPr>
              <a:xfrm rot="10800000">
                <a:off x="6279103" y="2968668"/>
                <a:ext cx="840230" cy="460332"/>
              </a:xfrm>
              <a:prstGeom prst="snip2SameRect">
                <a:avLst>
                  <a:gd name="adj1" fmla="val 42261"/>
                  <a:gd name="adj2" fmla="val 0"/>
                </a:avLst>
              </a:prstGeom>
              <a:solidFill>
                <a:srgbClr val="863CC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8DEF20B8-E8F7-4DE2-D78D-B3F60854F9CA}"/>
                  </a:ext>
                </a:extLst>
              </p:cNvPr>
              <p:cNvSpPr txBox="1"/>
              <p:nvPr/>
            </p:nvSpPr>
            <p:spPr>
              <a:xfrm>
                <a:off x="6476218" y="3026126"/>
                <a:ext cx="46728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/>
                  <a:t>P8</a:t>
                </a:r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E5FC9697-DF32-B03C-EB04-3BA2A76C44C2}"/>
                </a:ext>
              </a:extLst>
            </p:cNvPr>
            <p:cNvGrpSpPr/>
            <p:nvPr/>
          </p:nvGrpSpPr>
          <p:grpSpPr>
            <a:xfrm>
              <a:off x="2940199" y="5586142"/>
              <a:ext cx="840230" cy="460332"/>
              <a:chOff x="6676882" y="4312194"/>
              <a:chExt cx="840230" cy="460332"/>
            </a:xfrm>
          </p:grpSpPr>
          <p:sp>
            <p:nvSpPr>
              <p:cNvPr id="31" name="Rectangle: Top Corners Snipped 30">
                <a:extLst>
                  <a:ext uri="{FF2B5EF4-FFF2-40B4-BE49-F238E27FC236}">
                    <a16:creationId xmlns:a16="http://schemas.microsoft.com/office/drawing/2014/main" id="{B0575342-904F-ED76-2074-C2AD46869578}"/>
                  </a:ext>
                </a:extLst>
              </p:cNvPr>
              <p:cNvSpPr/>
              <p:nvPr/>
            </p:nvSpPr>
            <p:spPr>
              <a:xfrm rot="10800000">
                <a:off x="6676882" y="4312194"/>
                <a:ext cx="840230" cy="460332"/>
              </a:xfrm>
              <a:prstGeom prst="snip2SameRect">
                <a:avLst>
                  <a:gd name="adj1" fmla="val 42261"/>
                  <a:gd name="adj2" fmla="val 0"/>
                </a:avLst>
              </a:prstGeom>
              <a:solidFill>
                <a:srgbClr val="863CC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9F2EC5A4-147D-52D1-6967-24DF6F4500BB}"/>
                  </a:ext>
                </a:extLst>
              </p:cNvPr>
              <p:cNvSpPr txBox="1"/>
              <p:nvPr/>
            </p:nvSpPr>
            <p:spPr>
              <a:xfrm>
                <a:off x="6873996" y="4349351"/>
                <a:ext cx="46728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/>
                  <a:t>P8</a:t>
                </a:r>
              </a:p>
            </p:txBody>
          </p:sp>
        </p:grp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633B8D24-A2C7-AC84-1E98-296DDE56BEED}"/>
                </a:ext>
              </a:extLst>
            </p:cNvPr>
            <p:cNvSpPr/>
            <p:nvPr/>
          </p:nvSpPr>
          <p:spPr>
            <a:xfrm>
              <a:off x="2791403" y="1535805"/>
              <a:ext cx="1182696" cy="313193"/>
            </a:xfrm>
            <a:prstGeom prst="rect">
              <a:avLst/>
            </a:prstGeom>
            <a:solidFill>
              <a:srgbClr val="ADB9CA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K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47692B1-E464-9A73-ADEE-8D01BD709AB7}"/>
                </a:ext>
              </a:extLst>
            </p:cNvPr>
            <p:cNvCxnSpPr>
              <a:cxnSpLocks/>
            </p:cNvCxnSpPr>
            <p:nvPr/>
          </p:nvCxnSpPr>
          <p:spPr>
            <a:xfrm>
              <a:off x="3398942" y="1848998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382AA40B-1523-42D9-5729-7BCE8CFC91F0}"/>
                </a:ext>
              </a:extLst>
            </p:cNvPr>
            <p:cNvCxnSpPr>
              <a:cxnSpLocks/>
            </p:cNvCxnSpPr>
            <p:nvPr/>
          </p:nvCxnSpPr>
          <p:spPr>
            <a:xfrm>
              <a:off x="3816010" y="2622523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01C6D83A-AA39-1AD1-6B0C-C0EA9FDA7756}"/>
                </a:ext>
              </a:extLst>
            </p:cNvPr>
            <p:cNvCxnSpPr>
              <a:cxnSpLocks/>
            </p:cNvCxnSpPr>
            <p:nvPr/>
          </p:nvCxnSpPr>
          <p:spPr>
            <a:xfrm>
              <a:off x="2980639" y="2643065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F34B7A2F-6BF8-24AE-3D2F-30A868E13EDF}"/>
                </a:ext>
              </a:extLst>
            </p:cNvPr>
            <p:cNvCxnSpPr>
              <a:cxnSpLocks/>
            </p:cNvCxnSpPr>
            <p:nvPr/>
          </p:nvCxnSpPr>
          <p:spPr>
            <a:xfrm>
              <a:off x="3786640" y="3404204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CD46FCD-A3C3-8BA3-5393-251C01F594B5}"/>
                </a:ext>
              </a:extLst>
            </p:cNvPr>
            <p:cNvCxnSpPr>
              <a:cxnSpLocks/>
            </p:cNvCxnSpPr>
            <p:nvPr/>
          </p:nvCxnSpPr>
          <p:spPr>
            <a:xfrm>
              <a:off x="2946349" y="3404203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673BA8B3-ED12-686A-177C-7CD75462E53D}"/>
                </a:ext>
              </a:extLst>
            </p:cNvPr>
            <p:cNvCxnSpPr>
              <a:cxnSpLocks/>
            </p:cNvCxnSpPr>
            <p:nvPr/>
          </p:nvCxnSpPr>
          <p:spPr>
            <a:xfrm>
              <a:off x="3798222" y="5306599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rgbClr val="AFABAB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058E6C87-10F5-8C62-9ADA-F9D90724D2A7}"/>
                </a:ext>
              </a:extLst>
            </p:cNvPr>
            <p:cNvCxnSpPr>
              <a:cxnSpLocks/>
            </p:cNvCxnSpPr>
            <p:nvPr/>
          </p:nvCxnSpPr>
          <p:spPr>
            <a:xfrm>
              <a:off x="2940198" y="5305344"/>
              <a:ext cx="0" cy="279543"/>
            </a:xfrm>
            <a:prstGeom prst="straightConnector1">
              <a:avLst/>
            </a:prstGeom>
            <a:ln w="28575" cap="flat" cmpd="sng" algn="ctr">
              <a:solidFill>
                <a:schemeClr val="tx2">
                  <a:lumMod val="75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9A9A53DD-98C4-2146-2F65-F599CDC9A3A0}"/>
                </a:ext>
              </a:extLst>
            </p:cNvPr>
            <p:cNvCxnSpPr>
              <a:cxnSpLocks/>
              <a:endCxn id="89" idx="0"/>
            </p:cNvCxnSpPr>
            <p:nvPr/>
          </p:nvCxnSpPr>
          <p:spPr>
            <a:xfrm>
              <a:off x="3780429" y="3955613"/>
              <a:ext cx="429116" cy="816959"/>
            </a:xfrm>
            <a:prstGeom prst="bentConnector2">
              <a:avLst/>
            </a:prstGeom>
            <a:ln w="38100">
              <a:solidFill>
                <a:srgbClr val="AFABAB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6">
              <a:extLst>
                <a:ext uri="{FF2B5EF4-FFF2-40B4-BE49-F238E27FC236}">
                  <a16:creationId xmlns:a16="http://schemas.microsoft.com/office/drawing/2014/main" id="{63F985C9-4513-D1BC-8FB3-6CAD89D45131}"/>
                </a:ext>
              </a:extLst>
            </p:cNvPr>
            <p:cNvCxnSpPr>
              <a:cxnSpLocks/>
              <a:endCxn id="88" idx="0"/>
            </p:cNvCxnSpPr>
            <p:nvPr/>
          </p:nvCxnSpPr>
          <p:spPr>
            <a:xfrm rot="10800000" flipV="1">
              <a:off x="2609279" y="3955613"/>
              <a:ext cx="330920" cy="812604"/>
            </a:xfrm>
            <a:prstGeom prst="bentConnector2">
              <a:avLst/>
            </a:prstGeom>
            <a:ln w="38100">
              <a:solidFill>
                <a:srgbClr val="AFABAB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FD90177-6B18-8736-0DAD-C10A8531461C}"/>
              </a:ext>
            </a:extLst>
          </p:cNvPr>
          <p:cNvCxnSpPr>
            <a:cxnSpLocks/>
            <a:endCxn id="75" idx="1"/>
          </p:cNvCxnSpPr>
          <p:nvPr/>
        </p:nvCxnSpPr>
        <p:spPr>
          <a:xfrm flipV="1">
            <a:off x="3610747" y="3514101"/>
            <a:ext cx="1696702" cy="671679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7" name="Straight Arrow Connector 99">
            <a:extLst>
              <a:ext uri="{FF2B5EF4-FFF2-40B4-BE49-F238E27FC236}">
                <a16:creationId xmlns:a16="http://schemas.microsoft.com/office/drawing/2014/main" id="{2A3499F1-4174-9FB6-E025-94AD11BABBF4}"/>
              </a:ext>
            </a:extLst>
          </p:cNvPr>
          <p:cNvCxnSpPr>
            <a:cxnSpLocks/>
            <a:endCxn id="27" idx="3"/>
          </p:cNvCxnSpPr>
          <p:nvPr/>
        </p:nvCxnSpPr>
        <p:spPr>
          <a:xfrm rot="10800000">
            <a:off x="1477192" y="3522804"/>
            <a:ext cx="1634448" cy="666590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4" name="Straight Arrow Connector 99">
            <a:extLst>
              <a:ext uri="{FF2B5EF4-FFF2-40B4-BE49-F238E27FC236}">
                <a16:creationId xmlns:a16="http://schemas.microsoft.com/office/drawing/2014/main" id="{054E30BE-D0B7-DD92-4FB4-C22F85A726D7}"/>
              </a:ext>
            </a:extLst>
          </p:cNvPr>
          <p:cNvCxnSpPr>
            <a:cxnSpLocks/>
            <a:stCxn id="31" idx="3"/>
            <a:endCxn id="73" idx="1"/>
          </p:cNvCxnSpPr>
          <p:nvPr/>
        </p:nvCxnSpPr>
        <p:spPr>
          <a:xfrm rot="5400000" flipH="1" flipV="1">
            <a:off x="3809835" y="4548861"/>
            <a:ext cx="1048091" cy="1947135"/>
          </a:xfrm>
          <a:prstGeom prst="bentConnector4">
            <a:avLst>
              <a:gd name="adj1" fmla="val -21811"/>
              <a:gd name="adj2" fmla="val 60788"/>
            </a:avLst>
          </a:prstGeom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2" name="Straight Arrow Connector 99">
            <a:extLst>
              <a:ext uri="{FF2B5EF4-FFF2-40B4-BE49-F238E27FC236}">
                <a16:creationId xmlns:a16="http://schemas.microsoft.com/office/drawing/2014/main" id="{4EA12393-DA78-63E4-F48D-D0B62B9D8196}"/>
              </a:ext>
            </a:extLst>
          </p:cNvPr>
          <p:cNvCxnSpPr>
            <a:cxnSpLocks/>
            <a:stCxn id="91" idx="2"/>
            <a:endCxn id="25" idx="3"/>
          </p:cNvCxnSpPr>
          <p:nvPr/>
        </p:nvCxnSpPr>
        <p:spPr>
          <a:xfrm rot="5400000" flipH="1">
            <a:off x="1913738" y="4566193"/>
            <a:ext cx="1020671" cy="1893763"/>
          </a:xfrm>
          <a:prstGeom prst="bentConnector4">
            <a:avLst>
              <a:gd name="adj1" fmla="val -22397"/>
              <a:gd name="adj2" fmla="val 56169"/>
            </a:avLst>
          </a:prstGeom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CE056D-6A7C-2945-02BA-D63BC1E40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25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739508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290571F-AD1A-CE73-1030-88ECF01471B6}"/>
              </a:ext>
            </a:extLst>
          </p:cNvPr>
          <p:cNvSpPr txBox="1">
            <a:spLocks/>
          </p:cNvSpPr>
          <p:nvPr/>
        </p:nvSpPr>
        <p:spPr>
          <a:xfrm>
            <a:off x="-238836" y="1611354"/>
            <a:ext cx="3943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Generate Subkeys: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CBBCA50-975E-BD33-A3AD-2E42EAB18E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082139"/>
              </p:ext>
            </p:extLst>
          </p:nvPr>
        </p:nvGraphicFramePr>
        <p:xfrm>
          <a:off x="2641600" y="3509505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4281890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25803699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6FA7AAB-7043-FBDA-B4D8-381126048D46}"/>
              </a:ext>
            </a:extLst>
          </p:cNvPr>
          <p:cNvSpPr txBox="1">
            <a:spLocks/>
          </p:cNvSpPr>
          <p:nvPr/>
        </p:nvSpPr>
        <p:spPr>
          <a:xfrm>
            <a:off x="1499361" y="3507273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Key: 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6BD8C76-C88B-63C8-797D-208E204B83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011182"/>
              </p:ext>
            </p:extLst>
          </p:nvPr>
        </p:nvGraphicFramePr>
        <p:xfrm>
          <a:off x="2641600" y="2301593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4281890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25803699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7D61893-D1FA-AA3F-0AEF-086DF751D230}"/>
              </a:ext>
            </a:extLst>
          </p:cNvPr>
          <p:cNvSpPr txBox="1">
            <a:spLocks/>
          </p:cNvSpPr>
          <p:nvPr/>
        </p:nvSpPr>
        <p:spPr>
          <a:xfrm>
            <a:off x="1499360" y="2299361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P10: 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A28DC95-98BF-B910-81A6-4A14D20A27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266925"/>
              </p:ext>
            </p:extLst>
          </p:nvPr>
        </p:nvGraphicFramePr>
        <p:xfrm>
          <a:off x="2641600" y="5585471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4281890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25803699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0590150-AD58-F992-854F-636E5112318F}"/>
              </a:ext>
            </a:extLst>
          </p:cNvPr>
          <p:cNvSpPr txBox="1">
            <a:spLocks/>
          </p:cNvSpPr>
          <p:nvPr/>
        </p:nvSpPr>
        <p:spPr>
          <a:xfrm>
            <a:off x="674905" y="5583239"/>
            <a:ext cx="197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P10 Key: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08AA1E4-E7FF-F6C2-50E9-CEFC0E8F8321}"/>
              </a:ext>
            </a:extLst>
          </p:cNvPr>
          <p:cNvGrpSpPr/>
          <p:nvPr/>
        </p:nvGrpSpPr>
        <p:grpSpPr>
          <a:xfrm>
            <a:off x="3060569" y="3968938"/>
            <a:ext cx="7290062" cy="1629173"/>
            <a:chOff x="2450969" y="3778182"/>
            <a:chExt cx="7290062" cy="1629173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64873301-8D0C-30A3-B744-BF7215E44D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72965" y="3793054"/>
              <a:ext cx="1571134" cy="15994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9BB9101-8539-69BB-D540-12BEB4DFC3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65600" y="3793054"/>
              <a:ext cx="2371629" cy="15994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BC04E59-6EB8-AF15-621D-81AFA89F7C46}"/>
                </a:ext>
              </a:extLst>
            </p:cNvPr>
            <p:cNvCxnSpPr>
              <a:cxnSpLocks/>
            </p:cNvCxnSpPr>
            <p:nvPr/>
          </p:nvCxnSpPr>
          <p:spPr>
            <a:xfrm>
              <a:off x="3247534" y="3793054"/>
              <a:ext cx="803636" cy="15994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E4B0DF7-1F32-29B3-DED9-EBE3DF47B2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1992" y="3793054"/>
              <a:ext cx="2472635" cy="15994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585EA2AC-D2DD-147F-9B25-7B5DEB69321D}"/>
                </a:ext>
              </a:extLst>
            </p:cNvPr>
            <p:cNvCxnSpPr>
              <a:cxnSpLocks/>
            </p:cNvCxnSpPr>
            <p:nvPr/>
          </p:nvCxnSpPr>
          <p:spPr>
            <a:xfrm>
              <a:off x="4840664" y="3793054"/>
              <a:ext cx="814631" cy="15994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49B407B-27DB-1FC1-431A-19C442DD19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95068" y="3793054"/>
              <a:ext cx="3223967" cy="15994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3E94B5E4-A755-7EA2-B9FB-E2A8DE7202CA}"/>
                </a:ext>
              </a:extLst>
            </p:cNvPr>
            <p:cNvCxnSpPr>
              <a:cxnSpLocks/>
            </p:cNvCxnSpPr>
            <p:nvPr/>
          </p:nvCxnSpPr>
          <p:spPr>
            <a:xfrm>
              <a:off x="2450969" y="3793054"/>
              <a:ext cx="4873658" cy="15994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5FB02E39-9B67-109C-784E-9FE2BC4705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85055" y="3793054"/>
              <a:ext cx="804421" cy="1614301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1F9B02C0-EA7D-0648-8B23-F8168FF8FD6C}"/>
                </a:ext>
              </a:extLst>
            </p:cNvPr>
            <p:cNvCxnSpPr>
              <a:cxnSpLocks/>
            </p:cNvCxnSpPr>
            <p:nvPr/>
          </p:nvCxnSpPr>
          <p:spPr>
            <a:xfrm>
              <a:off x="8107051" y="3778182"/>
              <a:ext cx="782425" cy="1614301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481B99D9-0B4B-45BD-9555-7F79BA3CD165}"/>
                </a:ext>
              </a:extLst>
            </p:cNvPr>
            <p:cNvCxnSpPr>
              <a:cxnSpLocks/>
            </p:cNvCxnSpPr>
            <p:nvPr/>
          </p:nvCxnSpPr>
          <p:spPr>
            <a:xfrm>
              <a:off x="6495068" y="3793054"/>
              <a:ext cx="3245963" cy="15994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D978AE-633E-E73B-C9DF-0989EF9C4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26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3440371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290571F-AD1A-CE73-1030-88ECF01471B6}"/>
              </a:ext>
            </a:extLst>
          </p:cNvPr>
          <p:cNvSpPr txBox="1">
            <a:spLocks/>
          </p:cNvSpPr>
          <p:nvPr/>
        </p:nvSpPr>
        <p:spPr>
          <a:xfrm>
            <a:off x="3429904" y="3223710"/>
            <a:ext cx="4697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Circular Left Shift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  <a:sym typeface="Wingdings" panose="05000000000000000000" pitchFamily="2" charset="2"/>
              </a:rPr>
              <a:t> (LS-1):</a:t>
            </a:r>
            <a:endParaRPr lang="en-US" sz="2400">
              <a:solidFill>
                <a:schemeClr val="bg2">
                  <a:lumMod val="40000"/>
                  <a:lumOff val="60000"/>
                </a:schemeClr>
              </a:solidFill>
              <a:latin typeface="Verdana Pro Black" panose="020B0A04030504040204" pitchFamily="34" charset="0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6BD8C76-C88B-63C8-797D-208E204B83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505160"/>
              </p:ext>
            </p:extLst>
          </p:nvPr>
        </p:nvGraphicFramePr>
        <p:xfrm>
          <a:off x="1261860" y="2384171"/>
          <a:ext cx="4189691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938491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7D61893-D1FA-AA3F-0AEF-086DF751D230}"/>
              </a:ext>
            </a:extLst>
          </p:cNvPr>
          <p:cNvSpPr txBox="1">
            <a:spLocks/>
          </p:cNvSpPr>
          <p:nvPr/>
        </p:nvSpPr>
        <p:spPr>
          <a:xfrm>
            <a:off x="4361930" y="1522263"/>
            <a:ext cx="2833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Split the key: 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B12E838-394C-6700-C7FE-0908E292B9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120513"/>
              </p:ext>
            </p:extLst>
          </p:nvPr>
        </p:nvGraphicFramePr>
        <p:xfrm>
          <a:off x="7400237" y="2384171"/>
          <a:ext cx="4189691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938491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1AD012CD-632F-0AFD-A8D5-D79C4354CC31}"/>
              </a:ext>
            </a:extLst>
          </p:cNvPr>
          <p:cNvSpPr txBox="1">
            <a:spLocks/>
          </p:cNvSpPr>
          <p:nvPr/>
        </p:nvSpPr>
        <p:spPr>
          <a:xfrm>
            <a:off x="223317" y="2381939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077A21-52ED-1305-A147-0FFE90770DDD}"/>
              </a:ext>
            </a:extLst>
          </p:cNvPr>
          <p:cNvSpPr txBox="1">
            <a:spLocks/>
          </p:cNvSpPr>
          <p:nvPr/>
        </p:nvSpPr>
        <p:spPr>
          <a:xfrm>
            <a:off x="6095999" y="2381939"/>
            <a:ext cx="127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 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741C7B34-7F07-C967-A689-A9CBE2964F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911675"/>
              </p:ext>
            </p:extLst>
          </p:nvPr>
        </p:nvGraphicFramePr>
        <p:xfrm>
          <a:off x="1261860" y="4054116"/>
          <a:ext cx="4189691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938491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5AD719B8-76F1-AEA3-53B4-856453CB6DD2}"/>
              </a:ext>
            </a:extLst>
          </p:cNvPr>
          <p:cNvSpPr txBox="1">
            <a:spLocks/>
          </p:cNvSpPr>
          <p:nvPr/>
        </p:nvSpPr>
        <p:spPr>
          <a:xfrm>
            <a:off x="223317" y="4051884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107BC2ED-D2E6-BB6F-F2D8-FE322F07B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5766650"/>
              </p:ext>
            </p:extLst>
          </p:nvPr>
        </p:nvGraphicFramePr>
        <p:xfrm>
          <a:off x="7400237" y="4054116"/>
          <a:ext cx="4189691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938491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9A0558D9-BB69-052A-E995-10D9ABAAB508}"/>
              </a:ext>
            </a:extLst>
          </p:cNvPr>
          <p:cNvSpPr txBox="1">
            <a:spLocks/>
          </p:cNvSpPr>
          <p:nvPr/>
        </p:nvSpPr>
        <p:spPr>
          <a:xfrm>
            <a:off x="6095999" y="4051884"/>
            <a:ext cx="127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7F378B-6B21-4D36-0893-2363F80E5DB0}"/>
              </a:ext>
            </a:extLst>
          </p:cNvPr>
          <p:cNvSpPr txBox="1">
            <a:spLocks/>
          </p:cNvSpPr>
          <p:nvPr/>
        </p:nvSpPr>
        <p:spPr>
          <a:xfrm>
            <a:off x="4361930" y="4925157"/>
            <a:ext cx="2833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Put together: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24EBE127-8FBB-34EE-3438-A2DB63D1E2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666441"/>
              </p:ext>
            </p:extLst>
          </p:nvPr>
        </p:nvGraphicFramePr>
        <p:xfrm>
          <a:off x="2486567" y="5502723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4281890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25803699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AC052937-A6A7-317A-DB04-42E904994102}"/>
              </a:ext>
            </a:extLst>
          </p:cNvPr>
          <p:cNvSpPr txBox="1">
            <a:spLocks/>
          </p:cNvSpPr>
          <p:nvPr/>
        </p:nvSpPr>
        <p:spPr>
          <a:xfrm>
            <a:off x="-137246" y="5500491"/>
            <a:ext cx="2798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 + Right: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2C434-83A7-B6D2-DEC1-9912955E7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27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9288193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6FA7AAB-7043-FBDA-B4D8-381126048D46}"/>
              </a:ext>
            </a:extLst>
          </p:cNvPr>
          <p:cNvSpPr txBox="1">
            <a:spLocks/>
          </p:cNvSpPr>
          <p:nvPr/>
        </p:nvSpPr>
        <p:spPr>
          <a:xfrm>
            <a:off x="163645" y="3295037"/>
            <a:ext cx="25504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 + Right: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6BD8C76-C88B-63C8-797D-208E204B83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9239143"/>
              </p:ext>
            </p:extLst>
          </p:nvPr>
        </p:nvGraphicFramePr>
        <p:xfrm>
          <a:off x="3526942" y="2059401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7D61893-D1FA-AA3F-0AEF-086DF751D230}"/>
              </a:ext>
            </a:extLst>
          </p:cNvPr>
          <p:cNvSpPr txBox="1">
            <a:spLocks/>
          </p:cNvSpPr>
          <p:nvPr/>
        </p:nvSpPr>
        <p:spPr>
          <a:xfrm>
            <a:off x="2527674" y="2057169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P8: 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A28DC95-98BF-B910-81A6-4A14D20A27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8705078"/>
              </p:ext>
            </p:extLst>
          </p:nvPr>
        </p:nvGraphicFramePr>
        <p:xfrm>
          <a:off x="3526942" y="5385378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0590150-AD58-F992-854F-636E5112318F}"/>
              </a:ext>
            </a:extLst>
          </p:cNvPr>
          <p:cNvSpPr txBox="1">
            <a:spLocks/>
          </p:cNvSpPr>
          <p:nvPr/>
        </p:nvSpPr>
        <p:spPr>
          <a:xfrm>
            <a:off x="1574908" y="5383146"/>
            <a:ext cx="197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Subkey1: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BB89C082-6D46-AA63-BC3F-CBC87D6E0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049637"/>
              </p:ext>
            </p:extLst>
          </p:nvPr>
        </p:nvGraphicFramePr>
        <p:xfrm>
          <a:off x="2714142" y="3297269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4281890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25803699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99DDBAFA-3DC1-DFFE-B40F-2A1773F9F23C}"/>
              </a:ext>
            </a:extLst>
          </p:cNvPr>
          <p:cNvGrpSpPr/>
          <p:nvPr/>
        </p:nvGrpSpPr>
        <p:grpSpPr>
          <a:xfrm>
            <a:off x="3855308" y="3764923"/>
            <a:ext cx="6759259" cy="1607769"/>
            <a:chOff x="3704494" y="3789179"/>
            <a:chExt cx="6759259" cy="1607769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96D845D-A9F4-506A-F1FF-3F46EE44E0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04494" y="3789179"/>
              <a:ext cx="3507011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303DF32-8C78-F373-A946-DA59E37BFB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6012" y="3789179"/>
              <a:ext cx="197963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727F980B-C0C8-6D23-2B55-9A76468D63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16718" y="3789179"/>
              <a:ext cx="2648931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43EC87DA-A8FA-7C72-1AA9-9B8469399A3D}"/>
                </a:ext>
              </a:extLst>
            </p:cNvPr>
            <p:cNvCxnSpPr>
              <a:cxnSpLocks/>
            </p:cNvCxnSpPr>
            <p:nvPr/>
          </p:nvCxnSpPr>
          <p:spPr>
            <a:xfrm>
              <a:off x="5533534" y="3789179"/>
              <a:ext cx="554775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CFB030D6-79AB-B772-569E-948CF42C83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90994" y="3789179"/>
              <a:ext cx="1904214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EC37A49-A0DA-A476-68D1-83610559C549}"/>
                </a:ext>
              </a:extLst>
            </p:cNvPr>
            <p:cNvCxnSpPr>
              <a:cxnSpLocks/>
            </p:cNvCxnSpPr>
            <p:nvPr/>
          </p:nvCxnSpPr>
          <p:spPr>
            <a:xfrm>
              <a:off x="6305125" y="3789179"/>
              <a:ext cx="1453135" cy="15846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AD1F770E-3F2D-0A27-4722-C23D9F0979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59538" y="3789179"/>
              <a:ext cx="1904215" cy="15846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3B07CFD1-EA82-4149-3479-BECB1D5311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39509" y="3789179"/>
              <a:ext cx="205011" cy="15846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951CBA-8638-54DA-CB64-890193A01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28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381854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290571F-AD1A-CE73-1030-88ECF01471B6}"/>
              </a:ext>
            </a:extLst>
          </p:cNvPr>
          <p:cNvSpPr txBox="1">
            <a:spLocks/>
          </p:cNvSpPr>
          <p:nvPr/>
        </p:nvSpPr>
        <p:spPr>
          <a:xfrm>
            <a:off x="3513564" y="3353811"/>
            <a:ext cx="5164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Circular Left Shift 2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  <a:sym typeface="Wingdings" panose="05000000000000000000" pitchFamily="2" charset="2"/>
              </a:rPr>
              <a:t> (LS-2):</a:t>
            </a:r>
            <a:endParaRPr lang="en-US" sz="2400">
              <a:solidFill>
                <a:schemeClr val="bg2">
                  <a:lumMod val="40000"/>
                  <a:lumOff val="60000"/>
                </a:schemeClr>
              </a:solidFill>
              <a:latin typeface="Verdana Pro Black" panose="020B0A04030504040204" pitchFamily="34" charset="0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6BD8C76-C88B-63C8-797D-208E204B83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0127320"/>
              </p:ext>
            </p:extLst>
          </p:nvPr>
        </p:nvGraphicFramePr>
        <p:xfrm>
          <a:off x="1323856" y="2320936"/>
          <a:ext cx="4189691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938491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7D61893-D1FA-AA3F-0AEF-086DF751D230}"/>
              </a:ext>
            </a:extLst>
          </p:cNvPr>
          <p:cNvSpPr txBox="1">
            <a:spLocks/>
          </p:cNvSpPr>
          <p:nvPr/>
        </p:nvSpPr>
        <p:spPr>
          <a:xfrm>
            <a:off x="4679168" y="1710717"/>
            <a:ext cx="2833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Split LS-1: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B12E838-394C-6700-C7FE-0908E292B9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315381"/>
              </p:ext>
            </p:extLst>
          </p:nvPr>
        </p:nvGraphicFramePr>
        <p:xfrm>
          <a:off x="7425616" y="2320936"/>
          <a:ext cx="4189691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938491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1AD012CD-632F-0AFD-A8D5-D79C4354CC31}"/>
              </a:ext>
            </a:extLst>
          </p:cNvPr>
          <p:cNvSpPr txBox="1">
            <a:spLocks/>
          </p:cNvSpPr>
          <p:nvPr/>
        </p:nvSpPr>
        <p:spPr>
          <a:xfrm>
            <a:off x="323359" y="2318704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077A21-52ED-1305-A147-0FFE90770DDD}"/>
              </a:ext>
            </a:extLst>
          </p:cNvPr>
          <p:cNvSpPr txBox="1">
            <a:spLocks/>
          </p:cNvSpPr>
          <p:nvPr/>
        </p:nvSpPr>
        <p:spPr>
          <a:xfrm>
            <a:off x="6196042" y="2318704"/>
            <a:ext cx="127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 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741C7B34-7F07-C967-A689-A9CBE2964F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581753"/>
              </p:ext>
            </p:extLst>
          </p:nvPr>
        </p:nvGraphicFramePr>
        <p:xfrm>
          <a:off x="1323856" y="3982082"/>
          <a:ext cx="4189691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938491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5AD719B8-76F1-AEA3-53B4-856453CB6DD2}"/>
              </a:ext>
            </a:extLst>
          </p:cNvPr>
          <p:cNvSpPr txBox="1">
            <a:spLocks/>
          </p:cNvSpPr>
          <p:nvPr/>
        </p:nvSpPr>
        <p:spPr>
          <a:xfrm>
            <a:off x="323359" y="3979850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107BC2ED-D2E6-BB6F-F2D8-FE322F07B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5903562"/>
              </p:ext>
            </p:extLst>
          </p:nvPr>
        </p:nvGraphicFramePr>
        <p:xfrm>
          <a:off x="7425616" y="3982082"/>
          <a:ext cx="4189691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938491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9A0558D9-BB69-052A-E995-10D9ABAAB508}"/>
              </a:ext>
            </a:extLst>
          </p:cNvPr>
          <p:cNvSpPr txBox="1">
            <a:spLocks/>
          </p:cNvSpPr>
          <p:nvPr/>
        </p:nvSpPr>
        <p:spPr>
          <a:xfrm>
            <a:off x="6196042" y="3979850"/>
            <a:ext cx="127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7F378B-6B21-4D36-0893-2363F80E5DB0}"/>
              </a:ext>
            </a:extLst>
          </p:cNvPr>
          <p:cNvSpPr txBox="1">
            <a:spLocks/>
          </p:cNvSpPr>
          <p:nvPr/>
        </p:nvSpPr>
        <p:spPr>
          <a:xfrm>
            <a:off x="4679168" y="4996904"/>
            <a:ext cx="28336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Put together: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24EBE127-8FBB-34EE-3438-A2DB63D1E2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947788"/>
              </p:ext>
            </p:extLst>
          </p:nvPr>
        </p:nvGraphicFramePr>
        <p:xfrm>
          <a:off x="2566961" y="5645461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4281890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25803699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AC052937-A6A7-317A-DB04-42E904994102}"/>
              </a:ext>
            </a:extLst>
          </p:cNvPr>
          <p:cNvSpPr txBox="1">
            <a:spLocks/>
          </p:cNvSpPr>
          <p:nvPr/>
        </p:nvSpPr>
        <p:spPr>
          <a:xfrm>
            <a:off x="-75250" y="5643229"/>
            <a:ext cx="2798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 + Right: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6B1A0-D728-0DCE-D1BF-EC29D70E4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29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9792489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0287491F-685C-2E6D-36A6-158C1B1EB7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33" r="2726"/>
          <a:stretch/>
        </p:blipFill>
        <p:spPr>
          <a:xfrm>
            <a:off x="220360" y="4173806"/>
            <a:ext cx="9740107" cy="1630934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9816FA9-6B7B-606B-29D6-B2CE0AFD1D13}"/>
              </a:ext>
            </a:extLst>
          </p:cNvPr>
          <p:cNvGrpSpPr/>
          <p:nvPr/>
        </p:nvGrpSpPr>
        <p:grpSpPr>
          <a:xfrm>
            <a:off x="10139556" y="2323574"/>
            <a:ext cx="3862785" cy="3700464"/>
            <a:chOff x="947339" y="2452686"/>
            <a:chExt cx="3862785" cy="3700464"/>
          </a:xfrm>
        </p:grpSpPr>
        <p:sp>
          <p:nvSpPr>
            <p:cNvPr id="20" name="Circle: Hollow 19">
              <a:extLst>
                <a:ext uri="{FF2B5EF4-FFF2-40B4-BE49-F238E27FC236}">
                  <a16:creationId xmlns:a16="http://schemas.microsoft.com/office/drawing/2014/main" id="{74132B8C-5EE2-7B21-797B-9E26BA97A73F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rgbClr val="AC0000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C615FE3-EC8A-6D97-A451-FEBF0357AADB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D5BDC21-7E24-E42B-C9FD-E46CA22EB18F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9DBAA2E-7BD2-920B-BEAA-634FE3958098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32B38DE-8B68-3342-D554-FC872758AE14}"/>
              </a:ext>
            </a:extLst>
          </p:cNvPr>
          <p:cNvSpPr/>
          <p:nvPr/>
        </p:nvSpPr>
        <p:spPr>
          <a:xfrm>
            <a:off x="178593" y="305775"/>
            <a:ext cx="2881313" cy="830997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24F07FE-EBF4-AB52-4A9A-9CDF81BB5541}"/>
              </a:ext>
            </a:extLst>
          </p:cNvPr>
          <p:cNvGrpSpPr>
            <a:grpSpLocks/>
          </p:cNvGrpSpPr>
          <p:nvPr/>
        </p:nvGrpSpPr>
        <p:grpSpPr>
          <a:xfrm>
            <a:off x="42862" y="295269"/>
            <a:ext cx="20774414" cy="830997"/>
            <a:chOff x="42862" y="107702"/>
            <a:chExt cx="20774414" cy="83099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F50DE46-5A0A-9566-CE11-B80CE57D30C8}"/>
                </a:ext>
              </a:extLst>
            </p:cNvPr>
            <p:cNvSpPr txBox="1">
              <a:spLocks/>
            </p:cNvSpPr>
            <p:nvPr/>
          </p:nvSpPr>
          <p:spPr>
            <a:xfrm>
              <a:off x="42862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Caesar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2C665ED-E79D-DBEE-0616-61033C62101D}"/>
                </a:ext>
              </a:extLst>
            </p:cNvPr>
            <p:cNvSpPr txBox="1">
              <a:spLocks/>
            </p:cNvSpPr>
            <p:nvPr/>
          </p:nvSpPr>
          <p:spPr>
            <a:xfrm>
              <a:off x="2966823" y="107702"/>
              <a:ext cx="6037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Monoalphabetic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2D91CD-CC79-135A-705E-E1942421D076}"/>
                </a:ext>
              </a:extLst>
            </p:cNvPr>
            <p:cNvSpPr txBox="1">
              <a:spLocks/>
            </p:cNvSpPr>
            <p:nvPr/>
          </p:nvSpPr>
          <p:spPr>
            <a:xfrm>
              <a:off x="12042262" y="107702"/>
              <a:ext cx="3746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6AB4B03-FE45-4543-FD2C-BF8C40190DFF}"/>
                </a:ext>
              </a:extLst>
            </p:cNvPr>
            <p:cNvSpPr txBox="1">
              <a:spLocks/>
            </p:cNvSpPr>
            <p:nvPr/>
          </p:nvSpPr>
          <p:spPr>
            <a:xfrm>
              <a:off x="8889701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FF7FC8A-ADAF-09F3-204F-0033EE67512C}"/>
                </a:ext>
              </a:extLst>
            </p:cNvPr>
            <p:cNvSpPr txBox="1">
              <a:spLocks/>
            </p:cNvSpPr>
            <p:nvPr/>
          </p:nvSpPr>
          <p:spPr>
            <a:xfrm>
              <a:off x="14835787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6E29DEE-1B15-771A-1A73-BA2495B3D450}"/>
                </a:ext>
              </a:extLst>
            </p:cNvPr>
            <p:cNvSpPr txBox="1">
              <a:spLocks/>
            </p:cNvSpPr>
            <p:nvPr/>
          </p:nvSpPr>
          <p:spPr>
            <a:xfrm>
              <a:off x="17664500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7B6A4E2-2530-F8AE-F01D-945B99C5C7CA}"/>
              </a:ext>
            </a:extLst>
          </p:cNvPr>
          <p:cNvGrpSpPr/>
          <p:nvPr/>
        </p:nvGrpSpPr>
        <p:grpSpPr>
          <a:xfrm rot="17043077">
            <a:off x="2067346" y="7090735"/>
            <a:ext cx="3657600" cy="3657600"/>
            <a:chOff x="947339" y="2452686"/>
            <a:chExt cx="3862785" cy="3700464"/>
          </a:xfrm>
        </p:grpSpPr>
        <p:sp>
          <p:nvSpPr>
            <p:cNvPr id="5" name="Circle: Hollow 4">
              <a:extLst>
                <a:ext uri="{FF2B5EF4-FFF2-40B4-BE49-F238E27FC236}">
                  <a16:creationId xmlns:a16="http://schemas.microsoft.com/office/drawing/2014/main" id="{2AD6C56A-0DA4-160B-8DC6-46DF4532E3A0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rgbClr val="7030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ED38C6F-EB77-679F-28DB-A63FC5FE388D}"/>
                </a:ext>
              </a:extLst>
            </p:cNvPr>
            <p:cNvSpPr txBox="1"/>
            <p:nvPr/>
          </p:nvSpPr>
          <p:spPr>
            <a:xfrm>
              <a:off x="1221924" y="2762071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3F23F28-C797-AA2B-47F2-51E4918FB6F1}"/>
              </a:ext>
            </a:extLst>
          </p:cNvPr>
          <p:cNvGrpSpPr/>
          <p:nvPr/>
        </p:nvGrpSpPr>
        <p:grpSpPr>
          <a:xfrm rot="1671442">
            <a:off x="4704002" y="7090735"/>
            <a:ext cx="3657600" cy="3657600"/>
            <a:chOff x="947339" y="2452686"/>
            <a:chExt cx="3862785" cy="3700464"/>
          </a:xfrm>
        </p:grpSpPr>
        <p:sp>
          <p:nvSpPr>
            <p:cNvPr id="23" name="Circle: Hollow 22">
              <a:extLst>
                <a:ext uri="{FF2B5EF4-FFF2-40B4-BE49-F238E27FC236}">
                  <a16:creationId xmlns:a16="http://schemas.microsoft.com/office/drawing/2014/main" id="{B099F7CE-F22A-E0A3-F11B-5C30A29AD121}"/>
                </a:ext>
              </a:extLst>
            </p:cNvPr>
            <p:cNvSpPr/>
            <p:nvPr/>
          </p:nvSpPr>
          <p:spPr>
            <a:xfrm rot="4803794">
              <a:off x="1028500" y="2371525"/>
              <a:ext cx="3700464" cy="3862785"/>
            </a:xfrm>
            <a:prstGeom prst="donut">
              <a:avLst>
                <a:gd name="adj" fmla="val 12881"/>
              </a:avLst>
            </a:prstGeom>
            <a:solidFill>
              <a:schemeClr val="accent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9688CF-25CD-EE19-06B9-0C27A990ABF5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 A B C D E F G H I J K L M N O P Q R S T U V W X Y Z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5CDDE30-1868-EF12-F4F6-3D95346C0607}"/>
              </a:ext>
            </a:extLst>
          </p:cNvPr>
          <p:cNvGrpSpPr/>
          <p:nvPr/>
        </p:nvGrpSpPr>
        <p:grpSpPr>
          <a:xfrm rot="1848535">
            <a:off x="7340656" y="7090735"/>
            <a:ext cx="3657600" cy="3657600"/>
            <a:chOff x="947339" y="2452686"/>
            <a:chExt cx="3862785" cy="3700464"/>
          </a:xfrm>
        </p:grpSpPr>
        <p:sp>
          <p:nvSpPr>
            <p:cNvPr id="35" name="Circle: Hollow 34">
              <a:extLst>
                <a:ext uri="{FF2B5EF4-FFF2-40B4-BE49-F238E27FC236}">
                  <a16:creationId xmlns:a16="http://schemas.microsoft.com/office/drawing/2014/main" id="{2066D614-D2D0-6367-7797-ECD69F04CFDF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F475E8E-034B-EA01-D69B-5066A47CF919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 </a:t>
              </a:r>
            </a:p>
          </p:txBody>
        </p:sp>
      </p:grpSp>
      <p:pic>
        <p:nvPicPr>
          <p:cNvPr id="14" name="Picture 13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FD423CFF-347F-2F85-CBEE-037E81D1C6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2" b="56112"/>
          <a:stretch/>
        </p:blipFill>
        <p:spPr>
          <a:xfrm>
            <a:off x="220360" y="2059249"/>
            <a:ext cx="9857586" cy="153382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2ECEE5-55EA-DA80-6DA0-C06A267B8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88867" y="6357555"/>
            <a:ext cx="2743200" cy="365125"/>
          </a:xfrm>
        </p:spPr>
        <p:txBody>
          <a:bodyPr/>
          <a:lstStyle/>
          <a:p>
            <a:fld id="{6E7B64FB-578F-41C5-8C9D-E72FE9A49BB7}" type="slidenum">
              <a:rPr lang="en-US" sz="2000" smtClean="0"/>
              <a:t>3</a:t>
            </a:fld>
            <a:endParaRPr lang="en-US" sz="20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4098D7-B40D-FFE7-4088-2E3D12192DB2}"/>
              </a:ext>
            </a:extLst>
          </p:cNvPr>
          <p:cNvGrpSpPr/>
          <p:nvPr/>
        </p:nvGrpSpPr>
        <p:grpSpPr>
          <a:xfrm>
            <a:off x="-1813902" y="5536224"/>
            <a:ext cx="2973610" cy="2793904"/>
            <a:chOff x="947339" y="2452685"/>
            <a:chExt cx="3862785" cy="3700464"/>
          </a:xfrm>
        </p:grpSpPr>
        <p:sp>
          <p:nvSpPr>
            <p:cNvPr id="9" name="Circle: Hollow 8">
              <a:extLst>
                <a:ext uri="{FF2B5EF4-FFF2-40B4-BE49-F238E27FC236}">
                  <a16:creationId xmlns:a16="http://schemas.microsoft.com/office/drawing/2014/main" id="{1CCDF4DE-97B9-A335-B67A-4A18C67AD0C4}"/>
                </a:ext>
              </a:extLst>
            </p:cNvPr>
            <p:cNvSpPr/>
            <p:nvPr/>
          </p:nvSpPr>
          <p:spPr>
            <a:xfrm>
              <a:off x="947339" y="2452685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rgbClr val="AC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53046F-D2A1-D8CD-4454-F811848D6E0F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7478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6FA7AAB-7043-FBDA-B4D8-381126048D46}"/>
              </a:ext>
            </a:extLst>
          </p:cNvPr>
          <p:cNvSpPr txBox="1">
            <a:spLocks/>
          </p:cNvSpPr>
          <p:nvPr/>
        </p:nvSpPr>
        <p:spPr>
          <a:xfrm>
            <a:off x="163645" y="3299349"/>
            <a:ext cx="25504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 + Right: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6BD8C76-C88B-63C8-797D-208E204B83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901459"/>
              </p:ext>
            </p:extLst>
          </p:nvPr>
        </p:nvGraphicFramePr>
        <p:xfrm>
          <a:off x="3526942" y="2156346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7D61893-D1FA-AA3F-0AEF-086DF751D230}"/>
              </a:ext>
            </a:extLst>
          </p:cNvPr>
          <p:cNvSpPr txBox="1">
            <a:spLocks/>
          </p:cNvSpPr>
          <p:nvPr/>
        </p:nvSpPr>
        <p:spPr>
          <a:xfrm>
            <a:off x="2488399" y="2154113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P8: 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A28DC95-98BF-B910-81A6-4A14D20A27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150416"/>
              </p:ext>
            </p:extLst>
          </p:nvPr>
        </p:nvGraphicFramePr>
        <p:xfrm>
          <a:off x="3526942" y="5396948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0590150-AD58-F992-854F-636E5112318F}"/>
              </a:ext>
            </a:extLst>
          </p:cNvPr>
          <p:cNvSpPr txBox="1">
            <a:spLocks/>
          </p:cNvSpPr>
          <p:nvPr/>
        </p:nvSpPr>
        <p:spPr>
          <a:xfrm>
            <a:off x="1552133" y="5382993"/>
            <a:ext cx="197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Subkey2: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BB89C082-6D46-AA63-BC3F-CBC87D6E0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894866"/>
              </p:ext>
            </p:extLst>
          </p:nvPr>
        </p:nvGraphicFramePr>
        <p:xfrm>
          <a:off x="2714142" y="3308839"/>
          <a:ext cx="81280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4281890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25803699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0505DF84-CECC-8F5A-687E-0795A995B6D6}"/>
              </a:ext>
            </a:extLst>
          </p:cNvPr>
          <p:cNvGrpSpPr/>
          <p:nvPr/>
        </p:nvGrpSpPr>
        <p:grpSpPr>
          <a:xfrm>
            <a:off x="3743366" y="3789179"/>
            <a:ext cx="6759259" cy="1607769"/>
            <a:chOff x="3704494" y="3789179"/>
            <a:chExt cx="6759259" cy="1607769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96D845D-A9F4-506A-F1FF-3F46EE44E0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04494" y="3789179"/>
              <a:ext cx="3507011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303DF32-8C78-F373-A946-DA59E37BFB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06012" y="3789179"/>
              <a:ext cx="197963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727F980B-C0C8-6D23-2B55-9A76468D63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16718" y="3789179"/>
              <a:ext cx="2648931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43EC87DA-A8FA-7C72-1AA9-9B8469399A3D}"/>
                </a:ext>
              </a:extLst>
            </p:cNvPr>
            <p:cNvCxnSpPr>
              <a:cxnSpLocks/>
            </p:cNvCxnSpPr>
            <p:nvPr/>
          </p:nvCxnSpPr>
          <p:spPr>
            <a:xfrm>
              <a:off x="5533534" y="3789179"/>
              <a:ext cx="554775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CFB030D6-79AB-B772-569E-948CF42C83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90994" y="3789179"/>
              <a:ext cx="1904214" cy="160776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2EC37A49-A0DA-A476-68D1-83610559C549}"/>
                </a:ext>
              </a:extLst>
            </p:cNvPr>
            <p:cNvCxnSpPr>
              <a:cxnSpLocks/>
            </p:cNvCxnSpPr>
            <p:nvPr/>
          </p:nvCxnSpPr>
          <p:spPr>
            <a:xfrm>
              <a:off x="6305125" y="3789179"/>
              <a:ext cx="1453135" cy="15846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AD1F770E-3F2D-0A27-4722-C23D9F0979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59538" y="3789179"/>
              <a:ext cx="1904215" cy="15846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3B07CFD1-EA82-4149-3479-BECB1D5311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39509" y="3789179"/>
              <a:ext cx="205011" cy="1584629"/>
            </a:xfrm>
            <a:prstGeom prst="straightConnector1">
              <a:avLst/>
            </a:prstGeom>
            <a:ln>
              <a:solidFill>
                <a:schemeClr val="bg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CD0B16-BE8A-14DB-82C0-59930BD7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30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914078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6FA7AAB-7043-FBDA-B4D8-381126048D46}"/>
              </a:ext>
            </a:extLst>
          </p:cNvPr>
          <p:cNvSpPr txBox="1">
            <a:spLocks/>
          </p:cNvSpPr>
          <p:nvPr/>
        </p:nvSpPr>
        <p:spPr>
          <a:xfrm>
            <a:off x="1943307" y="3426767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PT: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6BD8C76-C88B-63C8-797D-208E204B83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847470"/>
              </p:ext>
            </p:extLst>
          </p:nvPr>
        </p:nvGraphicFramePr>
        <p:xfrm>
          <a:off x="2879487" y="2102126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7D61893-D1FA-AA3F-0AEF-086DF751D230}"/>
              </a:ext>
            </a:extLst>
          </p:cNvPr>
          <p:cNvSpPr txBox="1">
            <a:spLocks/>
          </p:cNvSpPr>
          <p:nvPr/>
        </p:nvSpPr>
        <p:spPr>
          <a:xfrm>
            <a:off x="1943308" y="2097661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IP: 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A28DC95-98BF-B910-81A6-4A14D20A27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3964039"/>
              </p:ext>
            </p:extLst>
          </p:nvPr>
        </p:nvGraphicFramePr>
        <p:xfrm>
          <a:off x="2879487" y="5067050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0590150-AD58-F992-854F-636E5112318F}"/>
              </a:ext>
            </a:extLst>
          </p:cNvPr>
          <p:cNvSpPr txBox="1">
            <a:spLocks/>
          </p:cNvSpPr>
          <p:nvPr/>
        </p:nvSpPr>
        <p:spPr>
          <a:xfrm>
            <a:off x="956098" y="5067050"/>
            <a:ext cx="197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IP of PT: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BB89C082-6D46-AA63-BC3F-CBC87D6E0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030334"/>
              </p:ext>
            </p:extLst>
          </p:nvPr>
        </p:nvGraphicFramePr>
        <p:xfrm>
          <a:off x="2879487" y="3429000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84281890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625803699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073966A-A669-1EB3-FD46-21C23BD8842F}"/>
              </a:ext>
            </a:extLst>
          </p:cNvPr>
          <p:cNvCxnSpPr>
            <a:cxnSpLocks/>
          </p:cNvCxnSpPr>
          <p:nvPr/>
        </p:nvCxnSpPr>
        <p:spPr>
          <a:xfrm flipH="1">
            <a:off x="3346591" y="3886200"/>
            <a:ext cx="774574" cy="1136989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3998F85-4E59-2CFB-050A-EB5737617ADC}"/>
              </a:ext>
            </a:extLst>
          </p:cNvPr>
          <p:cNvCxnSpPr>
            <a:cxnSpLocks/>
          </p:cNvCxnSpPr>
          <p:nvPr/>
        </p:nvCxnSpPr>
        <p:spPr>
          <a:xfrm flipH="1">
            <a:off x="4121165" y="3910091"/>
            <a:ext cx="3233394" cy="1113098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D34BB4C-C438-48DC-C5B2-387C08F4F990}"/>
              </a:ext>
            </a:extLst>
          </p:cNvPr>
          <p:cNvCxnSpPr>
            <a:cxnSpLocks/>
          </p:cNvCxnSpPr>
          <p:nvPr/>
        </p:nvCxnSpPr>
        <p:spPr>
          <a:xfrm>
            <a:off x="4903590" y="3910091"/>
            <a:ext cx="75414" cy="1113098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779CB5B-C586-B76A-299A-D9FF79E3A4EC}"/>
              </a:ext>
            </a:extLst>
          </p:cNvPr>
          <p:cNvCxnSpPr>
            <a:cxnSpLocks/>
          </p:cNvCxnSpPr>
          <p:nvPr/>
        </p:nvCxnSpPr>
        <p:spPr>
          <a:xfrm>
            <a:off x="3244472" y="3910091"/>
            <a:ext cx="2493390" cy="1113098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C87FB2A-2B2D-2B45-AD27-05427D526859}"/>
              </a:ext>
            </a:extLst>
          </p:cNvPr>
          <p:cNvCxnSpPr>
            <a:cxnSpLocks/>
          </p:cNvCxnSpPr>
          <p:nvPr/>
        </p:nvCxnSpPr>
        <p:spPr>
          <a:xfrm>
            <a:off x="5737862" y="3910091"/>
            <a:ext cx="845727" cy="1113098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3CECE35-D73A-3832-1C8A-7B4ECE8E845A}"/>
              </a:ext>
            </a:extLst>
          </p:cNvPr>
          <p:cNvCxnSpPr>
            <a:cxnSpLocks/>
          </p:cNvCxnSpPr>
          <p:nvPr/>
        </p:nvCxnSpPr>
        <p:spPr>
          <a:xfrm flipH="1">
            <a:off x="7354559" y="3910091"/>
            <a:ext cx="1665859" cy="1113098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BFE4CC9-4729-19C5-E1AC-6D449EEAE24F}"/>
              </a:ext>
            </a:extLst>
          </p:cNvPr>
          <p:cNvCxnSpPr>
            <a:cxnSpLocks/>
          </p:cNvCxnSpPr>
          <p:nvPr/>
        </p:nvCxnSpPr>
        <p:spPr>
          <a:xfrm>
            <a:off x="6583589" y="3910091"/>
            <a:ext cx="1591102" cy="1113098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1033C9C-D4CB-0633-AD19-26B0F5BE5761}"/>
              </a:ext>
            </a:extLst>
          </p:cNvPr>
          <p:cNvCxnSpPr>
            <a:cxnSpLocks/>
          </p:cNvCxnSpPr>
          <p:nvPr/>
        </p:nvCxnSpPr>
        <p:spPr>
          <a:xfrm>
            <a:off x="8174691" y="3910091"/>
            <a:ext cx="887828" cy="1113098"/>
          </a:xfrm>
          <a:prstGeom prst="straightConnector1">
            <a:avLst/>
          </a:prstGeom>
          <a:ln>
            <a:solidFill>
              <a:schemeClr val="bg2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33D1C-0E1C-343C-0B44-FCF6B1C6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31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0704376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7D61893-D1FA-AA3F-0AEF-086DF751D230}"/>
              </a:ext>
            </a:extLst>
          </p:cNvPr>
          <p:cNvSpPr txBox="1">
            <a:spLocks/>
          </p:cNvSpPr>
          <p:nvPr/>
        </p:nvSpPr>
        <p:spPr>
          <a:xfrm>
            <a:off x="271462" y="2063944"/>
            <a:ext cx="2516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IP of PT: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590150-AD58-F992-854F-636E5112318F}"/>
              </a:ext>
            </a:extLst>
          </p:cNvPr>
          <p:cNvSpPr txBox="1">
            <a:spLocks/>
          </p:cNvSpPr>
          <p:nvPr/>
        </p:nvSpPr>
        <p:spPr>
          <a:xfrm>
            <a:off x="-50702" y="1492237"/>
            <a:ext cx="45009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Now: The F_K function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C531D07-C53B-2155-AEE6-960C499540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555941"/>
              </p:ext>
            </p:extLst>
          </p:nvPr>
        </p:nvGraphicFramePr>
        <p:xfrm>
          <a:off x="2844800" y="2063360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6CB4F770-E1EC-9A3B-E253-D6719EB673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528195"/>
              </p:ext>
            </p:extLst>
          </p:nvPr>
        </p:nvGraphicFramePr>
        <p:xfrm>
          <a:off x="7044266" y="3229373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AA7EDEB4-4960-2F71-6114-0A000753EA5F}"/>
              </a:ext>
            </a:extLst>
          </p:cNvPr>
          <p:cNvSpPr txBox="1">
            <a:spLocks/>
          </p:cNvSpPr>
          <p:nvPr/>
        </p:nvSpPr>
        <p:spPr>
          <a:xfrm>
            <a:off x="833274" y="3227884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75B874-E794-B253-9F2F-5D57B816D596}"/>
              </a:ext>
            </a:extLst>
          </p:cNvPr>
          <p:cNvSpPr txBox="1">
            <a:spLocks/>
          </p:cNvSpPr>
          <p:nvPr/>
        </p:nvSpPr>
        <p:spPr>
          <a:xfrm>
            <a:off x="5756649" y="3227884"/>
            <a:ext cx="127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 </a:t>
            </a:r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CDCBDB6D-FDB8-39AA-993D-F763FA19DC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546487"/>
              </p:ext>
            </p:extLst>
          </p:nvPr>
        </p:nvGraphicFramePr>
        <p:xfrm>
          <a:off x="1896533" y="3229373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4F98AA87-AF90-FBA7-A894-18AF11757F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484529"/>
              </p:ext>
            </p:extLst>
          </p:nvPr>
        </p:nvGraphicFramePr>
        <p:xfrm>
          <a:off x="2844800" y="4396873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E134554A-EDE2-669F-D527-1F20F20D4F28}"/>
              </a:ext>
            </a:extLst>
          </p:cNvPr>
          <p:cNvSpPr txBox="1">
            <a:spLocks/>
          </p:cNvSpPr>
          <p:nvPr/>
        </p:nvSpPr>
        <p:spPr>
          <a:xfrm>
            <a:off x="1902060" y="4390337"/>
            <a:ext cx="971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EP:</a:t>
            </a: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AE19033A-F278-AC11-4894-1D23751D04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350105"/>
              </p:ext>
            </p:extLst>
          </p:nvPr>
        </p:nvGraphicFramePr>
        <p:xfrm>
          <a:off x="2844800" y="5561398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C35C9E9-F476-4724-6D6E-497838DE4E95}"/>
              </a:ext>
            </a:extLst>
          </p:cNvPr>
          <p:cNvSpPr txBox="1">
            <a:spLocks/>
          </p:cNvSpPr>
          <p:nvPr/>
        </p:nvSpPr>
        <p:spPr>
          <a:xfrm>
            <a:off x="449867" y="5555766"/>
            <a:ext cx="2423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EP of Right: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C4ACBA-138F-69AC-F5E3-30086A3D5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32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6341807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7D61893-D1FA-AA3F-0AEF-086DF751D230}"/>
              </a:ext>
            </a:extLst>
          </p:cNvPr>
          <p:cNvSpPr txBox="1">
            <a:spLocks/>
          </p:cNvSpPr>
          <p:nvPr/>
        </p:nvSpPr>
        <p:spPr>
          <a:xfrm>
            <a:off x="3289390" y="1822107"/>
            <a:ext cx="56132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Perform XOR using Subkey1 and EP of Right: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A3B3008-5966-47B9-8899-4EE8178C9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744742"/>
              </p:ext>
            </p:extLst>
          </p:nvPr>
        </p:nvGraphicFramePr>
        <p:xfrm>
          <a:off x="3280802" y="2852902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08B0318-CEC6-5C4C-93A2-F1E93611380C}"/>
              </a:ext>
            </a:extLst>
          </p:cNvPr>
          <p:cNvSpPr txBox="1">
            <a:spLocks/>
          </p:cNvSpPr>
          <p:nvPr/>
        </p:nvSpPr>
        <p:spPr>
          <a:xfrm>
            <a:off x="1314973" y="2848578"/>
            <a:ext cx="197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Subkey1: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8D3BC11-F4CD-03F9-1576-CF1ADC631D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0382485"/>
              </p:ext>
            </p:extLst>
          </p:nvPr>
        </p:nvGraphicFramePr>
        <p:xfrm>
          <a:off x="3280802" y="3867029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8BB5BBB-56F9-F179-18B7-768C51BEA003}"/>
              </a:ext>
            </a:extLst>
          </p:cNvPr>
          <p:cNvSpPr txBox="1">
            <a:spLocks/>
          </p:cNvSpPr>
          <p:nvPr/>
        </p:nvSpPr>
        <p:spPr>
          <a:xfrm>
            <a:off x="444910" y="3867029"/>
            <a:ext cx="28358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EP of Right: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8EA88D-AB07-1DC9-8D90-32D4B57E24AF}"/>
              </a:ext>
            </a:extLst>
          </p:cNvPr>
          <p:cNvSpPr txBox="1"/>
          <p:nvPr/>
        </p:nvSpPr>
        <p:spPr>
          <a:xfrm>
            <a:off x="860943" y="4881156"/>
            <a:ext cx="23905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 output:</a:t>
            </a:r>
            <a:endParaRPr lang="en-US" sz="2400"/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B5EA88FD-111D-A243-49F6-1A49A337EF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749839"/>
              </p:ext>
            </p:extLst>
          </p:nvPr>
        </p:nvGraphicFramePr>
        <p:xfrm>
          <a:off x="3280802" y="4885621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BFEA059-F26A-C77A-27AA-8C5C8ABA4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946604"/>
              </p:ext>
            </p:extLst>
          </p:nvPr>
        </p:nvGraphicFramePr>
        <p:xfrm>
          <a:off x="2129277" y="589974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1511CC0D-0957-A31E-AF7F-44EA2A2B3B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697055"/>
              </p:ext>
            </p:extLst>
          </p:nvPr>
        </p:nvGraphicFramePr>
        <p:xfrm>
          <a:off x="7277010" y="589974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AED97DCD-229A-F525-0262-4CA52545229A}"/>
              </a:ext>
            </a:extLst>
          </p:cNvPr>
          <p:cNvSpPr txBox="1">
            <a:spLocks/>
          </p:cNvSpPr>
          <p:nvPr/>
        </p:nvSpPr>
        <p:spPr>
          <a:xfrm>
            <a:off x="1072167" y="5897517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29056A-FC5B-9952-D391-147BAB9BD169}"/>
              </a:ext>
            </a:extLst>
          </p:cNvPr>
          <p:cNvSpPr txBox="1">
            <a:spLocks/>
          </p:cNvSpPr>
          <p:nvPr/>
        </p:nvSpPr>
        <p:spPr>
          <a:xfrm>
            <a:off x="6000177" y="5897517"/>
            <a:ext cx="127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71252-51C4-7342-CF3A-3885C74A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33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2927805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0C74F1A-75E2-7AAF-867B-D42C5264C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395389"/>
              </p:ext>
            </p:extLst>
          </p:nvPr>
        </p:nvGraphicFramePr>
        <p:xfrm>
          <a:off x="1712778" y="2409277"/>
          <a:ext cx="2412076" cy="2014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3019">
                  <a:extLst>
                    <a:ext uri="{9D8B030D-6E8A-4147-A177-3AD203B41FA5}">
                      <a16:colId xmlns:a16="http://schemas.microsoft.com/office/drawing/2014/main" val="1005284489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3890201639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1968034925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1000571249"/>
                    </a:ext>
                  </a:extLst>
                </a:gridCol>
              </a:tblGrid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049618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443147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1445557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40904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F4444BD-543E-20C4-1634-B24A376E8ACC}"/>
              </a:ext>
            </a:extLst>
          </p:cNvPr>
          <p:cNvSpPr txBox="1">
            <a:spLocks/>
          </p:cNvSpPr>
          <p:nvPr/>
        </p:nvSpPr>
        <p:spPr>
          <a:xfrm>
            <a:off x="643677" y="3185499"/>
            <a:ext cx="852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S0: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DC1D0B05-2D9D-CE98-70FD-21F74060B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288336"/>
              </p:ext>
            </p:extLst>
          </p:nvPr>
        </p:nvGraphicFramePr>
        <p:xfrm>
          <a:off x="1712778" y="4691724"/>
          <a:ext cx="2412076" cy="2014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3019">
                  <a:extLst>
                    <a:ext uri="{9D8B030D-6E8A-4147-A177-3AD203B41FA5}">
                      <a16:colId xmlns:a16="http://schemas.microsoft.com/office/drawing/2014/main" val="1005284489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3890201639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1968034925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1000571249"/>
                    </a:ext>
                  </a:extLst>
                </a:gridCol>
              </a:tblGrid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049618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443147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1445557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40904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DB2EA670-FA7A-C803-3BCE-ABCB12EFC2B2}"/>
              </a:ext>
            </a:extLst>
          </p:cNvPr>
          <p:cNvSpPr txBox="1">
            <a:spLocks/>
          </p:cNvSpPr>
          <p:nvPr/>
        </p:nvSpPr>
        <p:spPr>
          <a:xfrm>
            <a:off x="662929" y="5467946"/>
            <a:ext cx="852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S1: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263DFC3-ABB9-45D4-3B71-5DA0CB8B3B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4921365"/>
              </p:ext>
            </p:extLst>
          </p:nvPr>
        </p:nvGraphicFramePr>
        <p:xfrm>
          <a:off x="6652731" y="1686935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F66F9E4-DD69-5DA6-2279-099FFF97B47B}"/>
              </a:ext>
            </a:extLst>
          </p:cNvPr>
          <p:cNvSpPr txBox="1">
            <a:spLocks/>
          </p:cNvSpPr>
          <p:nvPr/>
        </p:nvSpPr>
        <p:spPr>
          <a:xfrm>
            <a:off x="5434131" y="1684703"/>
            <a:ext cx="1125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EEC376-6BA1-590F-C2C1-7A4ED888E3FB}"/>
              </a:ext>
            </a:extLst>
          </p:cNvPr>
          <p:cNvSpPr txBox="1">
            <a:spLocks/>
          </p:cNvSpPr>
          <p:nvPr/>
        </p:nvSpPr>
        <p:spPr>
          <a:xfrm>
            <a:off x="582190" y="1535805"/>
            <a:ext cx="46732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Column: 1</a:t>
            </a:r>
            <a:r>
              <a:rPr lang="en-US" sz="2400" baseline="30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st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 &amp; 4</a:t>
            </a:r>
            <a:r>
              <a:rPr lang="en-US" sz="2400" baseline="30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th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 bit</a:t>
            </a:r>
          </a:p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Row: 2</a:t>
            </a:r>
            <a:r>
              <a:rPr lang="en-US" sz="2400" baseline="30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nd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 &amp; 3</a:t>
            </a:r>
            <a:r>
              <a:rPr lang="en-US" sz="2400" baseline="30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rd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 bit</a:t>
            </a:r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A12780D7-7012-C4AD-3BA3-588CD999F6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269252"/>
              </p:ext>
            </p:extLst>
          </p:nvPr>
        </p:nvGraphicFramePr>
        <p:xfrm>
          <a:off x="6652731" y="2269772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A0C13D5A-4FF1-B8A6-2067-B0B7368C3E39}"/>
              </a:ext>
            </a:extLst>
          </p:cNvPr>
          <p:cNvSpPr txBox="1">
            <a:spLocks/>
          </p:cNvSpPr>
          <p:nvPr/>
        </p:nvSpPr>
        <p:spPr>
          <a:xfrm>
            <a:off x="5347221" y="2267540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Row: </a:t>
            </a:r>
          </a:p>
        </p:txBody>
      </p: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E041C5BA-02C9-D2F8-FB6F-D3DA67E585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97036"/>
              </p:ext>
            </p:extLst>
          </p:nvPr>
        </p:nvGraphicFramePr>
        <p:xfrm>
          <a:off x="6652731" y="285260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0F0FC4A-94FD-5674-816E-98FDA43849E2}"/>
              </a:ext>
            </a:extLst>
          </p:cNvPr>
          <p:cNvSpPr txBox="1">
            <a:spLocks/>
          </p:cNvSpPr>
          <p:nvPr/>
        </p:nvSpPr>
        <p:spPr>
          <a:xfrm>
            <a:off x="5347221" y="2850377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Col:</a:t>
            </a:r>
          </a:p>
        </p:txBody>
      </p: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8AE12044-7355-89F5-AE11-BA17958E46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947501"/>
              </p:ext>
            </p:extLst>
          </p:nvPr>
        </p:nvGraphicFramePr>
        <p:xfrm>
          <a:off x="6652731" y="3435447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0194B9D9-6EDA-BD2D-35C1-420CC95BDD10}"/>
              </a:ext>
            </a:extLst>
          </p:cNvPr>
          <p:cNvSpPr txBox="1">
            <a:spLocks/>
          </p:cNvSpPr>
          <p:nvPr/>
        </p:nvSpPr>
        <p:spPr>
          <a:xfrm>
            <a:off x="5347221" y="3433215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S0:</a:t>
            </a: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3797560F-8151-9B92-CA2E-6757DECAE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7028050"/>
              </p:ext>
            </p:extLst>
          </p:nvPr>
        </p:nvGraphicFramePr>
        <p:xfrm>
          <a:off x="6652731" y="4441133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03FD41D1-5514-8E61-F227-EC97EB972AFC}"/>
              </a:ext>
            </a:extLst>
          </p:cNvPr>
          <p:cNvSpPr txBox="1">
            <a:spLocks/>
          </p:cNvSpPr>
          <p:nvPr/>
        </p:nvSpPr>
        <p:spPr>
          <a:xfrm>
            <a:off x="5074911" y="4438901"/>
            <a:ext cx="1477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</a:t>
            </a:r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BA92A6CF-FCEF-0AA2-EC6B-A3BD8338B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6618160"/>
              </p:ext>
            </p:extLst>
          </p:nvPr>
        </p:nvGraphicFramePr>
        <p:xfrm>
          <a:off x="6652731" y="500991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5214886F-6BE0-F556-5E8B-540F2370AC1A}"/>
              </a:ext>
            </a:extLst>
          </p:cNvPr>
          <p:cNvSpPr txBox="1">
            <a:spLocks/>
          </p:cNvSpPr>
          <p:nvPr/>
        </p:nvSpPr>
        <p:spPr>
          <a:xfrm>
            <a:off x="5347221" y="5021738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Row: 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83E17B22-C282-FF5C-A2B0-9689328EA9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6449608"/>
              </p:ext>
            </p:extLst>
          </p:nvPr>
        </p:nvGraphicFramePr>
        <p:xfrm>
          <a:off x="6652731" y="5578705"/>
          <a:ext cx="3251200" cy="499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99354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CBA21009-C018-F637-ECBE-90D5C5E9D9D1}"/>
              </a:ext>
            </a:extLst>
          </p:cNvPr>
          <p:cNvSpPr txBox="1">
            <a:spLocks/>
          </p:cNvSpPr>
          <p:nvPr/>
        </p:nvSpPr>
        <p:spPr>
          <a:xfrm>
            <a:off x="5347221" y="5604575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Col:</a:t>
            </a:r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16435F33-B64F-5EA9-9089-FF0624FC04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259312"/>
              </p:ext>
            </p:extLst>
          </p:nvPr>
        </p:nvGraphicFramePr>
        <p:xfrm>
          <a:off x="6652731" y="6189645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275A6A4-AFD3-4EE3-2560-57067F8E6979}"/>
              </a:ext>
            </a:extLst>
          </p:cNvPr>
          <p:cNvSpPr txBox="1">
            <a:spLocks/>
          </p:cNvSpPr>
          <p:nvPr/>
        </p:nvSpPr>
        <p:spPr>
          <a:xfrm>
            <a:off x="5347221" y="6187413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S1: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DA99CC-E76D-24C6-E5D5-8F5EEE690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34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9011834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A768789-E6DA-9FA0-7978-7001E4C91D6C}"/>
              </a:ext>
            </a:extLst>
          </p:cNvPr>
          <p:cNvSpPr txBox="1">
            <a:spLocks/>
          </p:cNvSpPr>
          <p:nvPr/>
        </p:nvSpPr>
        <p:spPr>
          <a:xfrm>
            <a:off x="1338491" y="1683618"/>
            <a:ext cx="1937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S0 + S1: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02CF11D-B874-AB37-67FE-A5E7273D54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595299"/>
              </p:ext>
            </p:extLst>
          </p:nvPr>
        </p:nvGraphicFramePr>
        <p:xfrm>
          <a:off x="3318911" y="169357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638420F-94A0-BA85-8463-DF2AEAB343E7}"/>
              </a:ext>
            </a:extLst>
          </p:cNvPr>
          <p:cNvSpPr txBox="1">
            <a:spLocks/>
          </p:cNvSpPr>
          <p:nvPr/>
        </p:nvSpPr>
        <p:spPr>
          <a:xfrm>
            <a:off x="723900" y="2886472"/>
            <a:ext cx="25950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Permute S0 + S1 with P4: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6E0D22-04F0-D89F-0FAB-DAA1CBC504B0}"/>
              </a:ext>
            </a:extLst>
          </p:cNvPr>
          <p:cNvSpPr txBox="1">
            <a:spLocks/>
          </p:cNvSpPr>
          <p:nvPr/>
        </p:nvSpPr>
        <p:spPr>
          <a:xfrm>
            <a:off x="4361726" y="2461341"/>
            <a:ext cx="1937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P4: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D42CDAB-6832-4B88-1F5C-9B4FF997D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6872552"/>
              </p:ext>
            </p:extLst>
          </p:nvPr>
        </p:nvGraphicFramePr>
        <p:xfrm>
          <a:off x="6323956" y="2461341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A95B69DE-4740-D1A1-D49F-34FA8EFCE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291528"/>
              </p:ext>
            </p:extLst>
          </p:nvPr>
        </p:nvGraphicFramePr>
        <p:xfrm>
          <a:off x="3318911" y="324506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88695D53-8771-09D6-3FDE-E7A4E6980825}"/>
              </a:ext>
            </a:extLst>
          </p:cNvPr>
          <p:cNvSpPr txBox="1">
            <a:spLocks/>
          </p:cNvSpPr>
          <p:nvPr/>
        </p:nvSpPr>
        <p:spPr>
          <a:xfrm>
            <a:off x="3920121" y="4001330"/>
            <a:ext cx="3604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 this with left half of the IP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1B1FBD19-47A2-EE5D-3614-3C6694BD04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3881135"/>
              </p:ext>
            </p:extLst>
          </p:nvPr>
        </p:nvGraphicFramePr>
        <p:xfrm>
          <a:off x="6557411" y="514288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F5F65014-9D99-79F5-473D-6A9BBF68D16E}"/>
              </a:ext>
            </a:extLst>
          </p:cNvPr>
          <p:cNvSpPr txBox="1"/>
          <p:nvPr/>
        </p:nvSpPr>
        <p:spPr>
          <a:xfrm>
            <a:off x="5487717" y="5138424"/>
            <a:ext cx="10950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</a:t>
            </a:r>
            <a:endParaRPr lang="en-US" sz="2400"/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8308346C-40C1-96F0-1326-3AC3D2E6D4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796770"/>
              </p:ext>
            </p:extLst>
          </p:nvPr>
        </p:nvGraphicFramePr>
        <p:xfrm>
          <a:off x="2190025" y="514288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C10BDFE7-5DB8-D9DE-3435-F0A75CBD9B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1676974"/>
              </p:ext>
            </p:extLst>
          </p:nvPr>
        </p:nvGraphicFramePr>
        <p:xfrm>
          <a:off x="4486111" y="591064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F558BB05-E50D-3B9E-EE50-9C97A11E6586}"/>
              </a:ext>
            </a:extLst>
          </p:cNvPr>
          <p:cNvSpPr txBox="1"/>
          <p:nvPr/>
        </p:nvSpPr>
        <p:spPr>
          <a:xfrm>
            <a:off x="1857595" y="5908417"/>
            <a:ext cx="24590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 Output:</a:t>
            </a:r>
            <a:endParaRPr lang="en-US" sz="24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0EE207-9AB6-312C-B0F8-EF5ADF85A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35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5583239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D56C6B4-C991-B7FA-34D0-43C1C653D3D6}"/>
              </a:ext>
            </a:extLst>
          </p:cNvPr>
          <p:cNvSpPr txBox="1"/>
          <p:nvPr/>
        </p:nvSpPr>
        <p:spPr>
          <a:xfrm>
            <a:off x="528952" y="3931452"/>
            <a:ext cx="35744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Combine right of IP and the XOR output:</a:t>
            </a:r>
            <a:endParaRPr lang="en-US" sz="220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5A96A96-7743-B291-7671-88693F9CEA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8511693"/>
              </p:ext>
            </p:extLst>
          </p:nvPr>
        </p:nvGraphicFramePr>
        <p:xfrm>
          <a:off x="4021568" y="4215548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12BFA80D-1F66-51A2-0A7F-D5D1D626D876}"/>
              </a:ext>
            </a:extLst>
          </p:cNvPr>
          <p:cNvSpPr txBox="1"/>
          <p:nvPr/>
        </p:nvSpPr>
        <p:spPr>
          <a:xfrm>
            <a:off x="2545031" y="3038539"/>
            <a:ext cx="29204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 of IP: </a:t>
            </a:r>
            <a:endParaRPr lang="en-US" sz="2400"/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89D5BFC-11E4-2A70-6C34-E2DB91BAF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022397"/>
              </p:ext>
            </p:extLst>
          </p:nvPr>
        </p:nvGraphicFramePr>
        <p:xfrm>
          <a:off x="4793935" y="3040027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36064124-3115-04D3-F8C1-B9F4FE693464}"/>
              </a:ext>
            </a:extLst>
          </p:cNvPr>
          <p:cNvSpPr txBox="1"/>
          <p:nvPr/>
        </p:nvSpPr>
        <p:spPr>
          <a:xfrm>
            <a:off x="2444025" y="1868324"/>
            <a:ext cx="29204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 Output: </a:t>
            </a:r>
            <a:endParaRPr lang="en-US" sz="240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06EAB454-D1B1-9858-EEB6-0BCDD5306F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9323725"/>
              </p:ext>
            </p:extLst>
          </p:nvPr>
        </p:nvGraphicFramePr>
        <p:xfrm>
          <a:off x="4793935" y="1870556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63B247DD-4D44-7F51-AC3C-51FA06E0F3FF}"/>
              </a:ext>
            </a:extLst>
          </p:cNvPr>
          <p:cNvSpPr txBox="1"/>
          <p:nvPr/>
        </p:nvSpPr>
        <p:spPr>
          <a:xfrm>
            <a:off x="554352" y="5381298"/>
            <a:ext cx="38200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Divide and switch:</a:t>
            </a:r>
            <a:endParaRPr lang="en-US" sz="2400"/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47259E3F-EB7D-9FF4-3FF6-900C8974F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6783936"/>
              </p:ext>
            </p:extLst>
          </p:nvPr>
        </p:nvGraphicFramePr>
        <p:xfrm>
          <a:off x="4021568" y="5383530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2DF4B2-896B-700B-8624-9F586CB1A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36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2698715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0590150-AD58-F992-854F-636E5112318F}"/>
              </a:ext>
            </a:extLst>
          </p:cNvPr>
          <p:cNvSpPr txBox="1">
            <a:spLocks/>
          </p:cNvSpPr>
          <p:nvPr/>
        </p:nvSpPr>
        <p:spPr>
          <a:xfrm>
            <a:off x="374023" y="1741105"/>
            <a:ext cx="5678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Now: The F_K function again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6CB4F770-E1EC-9A3B-E253-D6719EB673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8460495"/>
              </p:ext>
            </p:extLst>
          </p:nvPr>
        </p:nvGraphicFramePr>
        <p:xfrm>
          <a:off x="7468991" y="3401132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AA7EDEB4-4960-2F71-6114-0A000753EA5F}"/>
              </a:ext>
            </a:extLst>
          </p:cNvPr>
          <p:cNvSpPr txBox="1">
            <a:spLocks/>
          </p:cNvSpPr>
          <p:nvPr/>
        </p:nvSpPr>
        <p:spPr>
          <a:xfrm>
            <a:off x="1282715" y="3399644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75B874-E794-B253-9F2F-5D57B816D596}"/>
              </a:ext>
            </a:extLst>
          </p:cNvPr>
          <p:cNvSpPr txBox="1">
            <a:spLocks/>
          </p:cNvSpPr>
          <p:nvPr/>
        </p:nvSpPr>
        <p:spPr>
          <a:xfrm>
            <a:off x="6192158" y="3399644"/>
            <a:ext cx="127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 </a:t>
            </a:r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CDCBDB6D-FDB8-39AA-993D-F763FA19DC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346170"/>
              </p:ext>
            </p:extLst>
          </p:nvPr>
        </p:nvGraphicFramePr>
        <p:xfrm>
          <a:off x="2321258" y="3399644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4F98AA87-AF90-FBA7-A894-18AF11757F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506233"/>
              </p:ext>
            </p:extLst>
          </p:nvPr>
        </p:nvGraphicFramePr>
        <p:xfrm>
          <a:off x="3269525" y="4509370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E134554A-EDE2-669F-D527-1F20F20D4F28}"/>
              </a:ext>
            </a:extLst>
          </p:cNvPr>
          <p:cNvSpPr txBox="1">
            <a:spLocks/>
          </p:cNvSpPr>
          <p:nvPr/>
        </p:nvSpPr>
        <p:spPr>
          <a:xfrm>
            <a:off x="2321258" y="4504905"/>
            <a:ext cx="971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EP:</a:t>
            </a: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AE19033A-F278-AC11-4894-1D23751D04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71882"/>
              </p:ext>
            </p:extLst>
          </p:nvPr>
        </p:nvGraphicFramePr>
        <p:xfrm>
          <a:off x="3269525" y="5614631"/>
          <a:ext cx="7163536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442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95442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95442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95442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95442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95442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95442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95442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2C35C9E9-F476-4724-6D6E-497838DE4E95}"/>
              </a:ext>
            </a:extLst>
          </p:cNvPr>
          <p:cNvSpPr txBox="1">
            <a:spLocks/>
          </p:cNvSpPr>
          <p:nvPr/>
        </p:nvSpPr>
        <p:spPr>
          <a:xfrm>
            <a:off x="872161" y="5614631"/>
            <a:ext cx="23761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EP of Right: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72B12DC-54B3-24C6-5C19-CF016C36C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4062"/>
              </p:ext>
            </p:extLst>
          </p:nvPr>
        </p:nvGraphicFramePr>
        <p:xfrm>
          <a:off x="3269525" y="2294383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3EBB9-428C-084F-4A04-5396BFE1F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37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008645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7D61893-D1FA-AA3F-0AEF-086DF751D230}"/>
              </a:ext>
            </a:extLst>
          </p:cNvPr>
          <p:cNvSpPr txBox="1">
            <a:spLocks/>
          </p:cNvSpPr>
          <p:nvPr/>
        </p:nvSpPr>
        <p:spPr>
          <a:xfrm>
            <a:off x="4006346" y="1653831"/>
            <a:ext cx="56132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Perform XOR using Subkey2 and EP of Right: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A3B3008-5966-47B9-8899-4EE8178C9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531320"/>
              </p:ext>
            </p:extLst>
          </p:nvPr>
        </p:nvGraphicFramePr>
        <p:xfrm>
          <a:off x="3561756" y="2679841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08B0318-CEC6-5C4C-93A2-F1E93611380C}"/>
              </a:ext>
            </a:extLst>
          </p:cNvPr>
          <p:cNvSpPr txBox="1">
            <a:spLocks/>
          </p:cNvSpPr>
          <p:nvPr/>
        </p:nvSpPr>
        <p:spPr>
          <a:xfrm>
            <a:off x="1583436" y="2677608"/>
            <a:ext cx="19744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Subkey2: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8D3BC11-F4CD-03F9-1576-CF1ADC631D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2724512"/>
              </p:ext>
            </p:extLst>
          </p:nvPr>
        </p:nvGraphicFramePr>
        <p:xfrm>
          <a:off x="3561756" y="3685099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8BB5BBB-56F9-F179-18B7-768C51BEA003}"/>
              </a:ext>
            </a:extLst>
          </p:cNvPr>
          <p:cNvSpPr txBox="1">
            <a:spLocks/>
          </p:cNvSpPr>
          <p:nvPr/>
        </p:nvSpPr>
        <p:spPr>
          <a:xfrm>
            <a:off x="1078396" y="3683611"/>
            <a:ext cx="2483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EP of Right: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8EA88D-AB07-1DC9-8D90-32D4B57E24AF}"/>
              </a:ext>
            </a:extLst>
          </p:cNvPr>
          <p:cNvSpPr txBox="1"/>
          <p:nvPr/>
        </p:nvSpPr>
        <p:spPr>
          <a:xfrm>
            <a:off x="1150196" y="4688124"/>
            <a:ext cx="23905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 output:</a:t>
            </a:r>
            <a:endParaRPr lang="en-US" sz="2400"/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B5EA88FD-111D-A243-49F6-1A49A337EF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111407"/>
              </p:ext>
            </p:extLst>
          </p:nvPr>
        </p:nvGraphicFramePr>
        <p:xfrm>
          <a:off x="3561756" y="4690357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8BFEA059-F26A-C77A-27AA-8C5C8ABA4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738381"/>
              </p:ext>
            </p:extLst>
          </p:nvPr>
        </p:nvGraphicFramePr>
        <p:xfrm>
          <a:off x="2078894" y="5695616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1511CC0D-0957-A31E-AF7F-44EA2A2B3B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546959"/>
              </p:ext>
            </p:extLst>
          </p:nvPr>
        </p:nvGraphicFramePr>
        <p:xfrm>
          <a:off x="7493404" y="5695616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AED97DCD-229A-F525-0262-4CA52545229A}"/>
              </a:ext>
            </a:extLst>
          </p:cNvPr>
          <p:cNvSpPr txBox="1">
            <a:spLocks/>
          </p:cNvSpPr>
          <p:nvPr/>
        </p:nvSpPr>
        <p:spPr>
          <a:xfrm>
            <a:off x="1027597" y="5693384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29056A-FC5B-9952-D391-147BAB9BD169}"/>
              </a:ext>
            </a:extLst>
          </p:cNvPr>
          <p:cNvSpPr txBox="1">
            <a:spLocks/>
          </p:cNvSpPr>
          <p:nvPr/>
        </p:nvSpPr>
        <p:spPr>
          <a:xfrm>
            <a:off x="6193730" y="5693384"/>
            <a:ext cx="1276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8BACE5-9FC0-0C44-561B-8D82604C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38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5324278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0C74F1A-75E2-7AAF-867B-D42C5264C6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9772416"/>
              </p:ext>
            </p:extLst>
          </p:nvPr>
        </p:nvGraphicFramePr>
        <p:xfrm>
          <a:off x="1660199" y="2386274"/>
          <a:ext cx="2412076" cy="2014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3019">
                  <a:extLst>
                    <a:ext uri="{9D8B030D-6E8A-4147-A177-3AD203B41FA5}">
                      <a16:colId xmlns:a16="http://schemas.microsoft.com/office/drawing/2014/main" val="1005284489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3890201639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1968034925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1000571249"/>
                    </a:ext>
                  </a:extLst>
                </a:gridCol>
              </a:tblGrid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049618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443147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1445557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40904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F4444BD-543E-20C4-1634-B24A376E8ACC}"/>
              </a:ext>
            </a:extLst>
          </p:cNvPr>
          <p:cNvSpPr txBox="1">
            <a:spLocks/>
          </p:cNvSpPr>
          <p:nvPr/>
        </p:nvSpPr>
        <p:spPr>
          <a:xfrm>
            <a:off x="598207" y="3162496"/>
            <a:ext cx="852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S0: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DC1D0B05-2D9D-CE98-70FD-21F74060B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684347"/>
              </p:ext>
            </p:extLst>
          </p:nvPr>
        </p:nvGraphicFramePr>
        <p:xfrm>
          <a:off x="1660199" y="4615641"/>
          <a:ext cx="2412076" cy="20141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3019">
                  <a:extLst>
                    <a:ext uri="{9D8B030D-6E8A-4147-A177-3AD203B41FA5}">
                      <a16:colId xmlns:a16="http://schemas.microsoft.com/office/drawing/2014/main" val="1005284489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3890201639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1968034925"/>
                    </a:ext>
                  </a:extLst>
                </a:gridCol>
                <a:gridCol w="603019">
                  <a:extLst>
                    <a:ext uri="{9D8B030D-6E8A-4147-A177-3AD203B41FA5}">
                      <a16:colId xmlns:a16="http://schemas.microsoft.com/office/drawing/2014/main" val="1000571249"/>
                    </a:ext>
                  </a:extLst>
                </a:gridCol>
              </a:tblGrid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049618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443147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1445557"/>
                  </a:ext>
                </a:extLst>
              </a:tr>
              <a:tr h="503527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2409041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DB2EA670-FA7A-C803-3BCE-ABCB12EFC2B2}"/>
              </a:ext>
            </a:extLst>
          </p:cNvPr>
          <p:cNvSpPr txBox="1">
            <a:spLocks/>
          </p:cNvSpPr>
          <p:nvPr/>
        </p:nvSpPr>
        <p:spPr>
          <a:xfrm>
            <a:off x="598207" y="5391863"/>
            <a:ext cx="852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S1: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263DFC3-ABB9-45D4-3B71-5DA0CB8B3B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867964"/>
              </p:ext>
            </p:extLst>
          </p:nvPr>
        </p:nvGraphicFramePr>
        <p:xfrm>
          <a:off x="6652731" y="1686935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F66F9E4-DD69-5DA6-2279-099FFF97B47B}"/>
              </a:ext>
            </a:extLst>
          </p:cNvPr>
          <p:cNvSpPr txBox="1">
            <a:spLocks/>
          </p:cNvSpPr>
          <p:nvPr/>
        </p:nvSpPr>
        <p:spPr>
          <a:xfrm>
            <a:off x="5633211" y="1684703"/>
            <a:ext cx="1038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Left: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EEC376-6BA1-590F-C2C1-7A4ED888E3FB}"/>
              </a:ext>
            </a:extLst>
          </p:cNvPr>
          <p:cNvSpPr txBox="1">
            <a:spLocks/>
          </p:cNvSpPr>
          <p:nvPr/>
        </p:nvSpPr>
        <p:spPr>
          <a:xfrm>
            <a:off x="529611" y="1512802"/>
            <a:ext cx="46732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Column: 1</a:t>
            </a:r>
            <a:r>
              <a:rPr lang="en-US" sz="2400" baseline="30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st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 &amp; 4</a:t>
            </a:r>
            <a:r>
              <a:rPr lang="en-US" sz="2400" baseline="30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th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 bit</a:t>
            </a:r>
          </a:p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Row: 2</a:t>
            </a:r>
            <a:r>
              <a:rPr lang="en-US" sz="2400" baseline="30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nd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 &amp; 3</a:t>
            </a:r>
            <a:r>
              <a:rPr lang="en-US" sz="2400" baseline="30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rd</a:t>
            </a: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 bit</a:t>
            </a:r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A12780D7-7012-C4AD-3BA3-588CD999F6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352172"/>
              </p:ext>
            </p:extLst>
          </p:nvPr>
        </p:nvGraphicFramePr>
        <p:xfrm>
          <a:off x="6652731" y="2269772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A0C13D5A-4FF1-B8A6-2067-B0B7368C3E39}"/>
              </a:ext>
            </a:extLst>
          </p:cNvPr>
          <p:cNvSpPr txBox="1">
            <a:spLocks/>
          </p:cNvSpPr>
          <p:nvPr/>
        </p:nvSpPr>
        <p:spPr>
          <a:xfrm>
            <a:off x="5436774" y="2267540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Row: </a:t>
            </a:r>
          </a:p>
        </p:txBody>
      </p: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E041C5BA-02C9-D2F8-FB6F-D3DA67E585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239974"/>
              </p:ext>
            </p:extLst>
          </p:nvPr>
        </p:nvGraphicFramePr>
        <p:xfrm>
          <a:off x="6652731" y="285260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D0F0FC4A-94FD-5674-816E-98FDA43849E2}"/>
              </a:ext>
            </a:extLst>
          </p:cNvPr>
          <p:cNvSpPr txBox="1">
            <a:spLocks/>
          </p:cNvSpPr>
          <p:nvPr/>
        </p:nvSpPr>
        <p:spPr>
          <a:xfrm>
            <a:off x="5436774" y="2850377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Col:</a:t>
            </a:r>
          </a:p>
        </p:txBody>
      </p:sp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8AE12044-7355-89F5-AE11-BA17958E46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7874670"/>
              </p:ext>
            </p:extLst>
          </p:nvPr>
        </p:nvGraphicFramePr>
        <p:xfrm>
          <a:off x="6652731" y="3435447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0194B9D9-6EDA-BD2D-35C1-420CC95BDD10}"/>
              </a:ext>
            </a:extLst>
          </p:cNvPr>
          <p:cNvSpPr txBox="1">
            <a:spLocks/>
          </p:cNvSpPr>
          <p:nvPr/>
        </p:nvSpPr>
        <p:spPr>
          <a:xfrm>
            <a:off x="5436774" y="3433215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S0:</a:t>
            </a: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3797560F-8151-9B92-CA2E-6757DECAE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850593"/>
              </p:ext>
            </p:extLst>
          </p:nvPr>
        </p:nvGraphicFramePr>
        <p:xfrm>
          <a:off x="6652731" y="4308263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03FD41D1-5514-8E61-F227-EC97EB972AFC}"/>
              </a:ext>
            </a:extLst>
          </p:cNvPr>
          <p:cNvSpPr txBox="1">
            <a:spLocks/>
          </p:cNvSpPr>
          <p:nvPr/>
        </p:nvSpPr>
        <p:spPr>
          <a:xfrm>
            <a:off x="5283069" y="4306031"/>
            <a:ext cx="1477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Right:</a:t>
            </a:r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BA92A6CF-FCEF-0AA2-EC6B-A3BD8338B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175782"/>
              </p:ext>
            </p:extLst>
          </p:nvPr>
        </p:nvGraphicFramePr>
        <p:xfrm>
          <a:off x="6652731" y="4891100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5214886F-6BE0-F556-5E8B-540F2370AC1A}"/>
              </a:ext>
            </a:extLst>
          </p:cNvPr>
          <p:cNvSpPr txBox="1">
            <a:spLocks/>
          </p:cNvSpPr>
          <p:nvPr/>
        </p:nvSpPr>
        <p:spPr>
          <a:xfrm>
            <a:off x="5436774" y="4888868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Row: 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83E17B22-C282-FF5C-A2B0-9689328EA9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3308269"/>
              </p:ext>
            </p:extLst>
          </p:nvPr>
        </p:nvGraphicFramePr>
        <p:xfrm>
          <a:off x="6652731" y="5473937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CBA21009-C018-F637-ECBE-90D5C5E9D9D1}"/>
              </a:ext>
            </a:extLst>
          </p:cNvPr>
          <p:cNvSpPr txBox="1">
            <a:spLocks/>
          </p:cNvSpPr>
          <p:nvPr/>
        </p:nvSpPr>
        <p:spPr>
          <a:xfrm>
            <a:off x="5436774" y="5471705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Col:</a:t>
            </a:r>
          </a:p>
        </p:txBody>
      </p: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16435F33-B64F-5EA9-9089-FF0624FC04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092091"/>
              </p:ext>
            </p:extLst>
          </p:nvPr>
        </p:nvGraphicFramePr>
        <p:xfrm>
          <a:off x="6652731" y="6056775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=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4275A6A4-AFD3-4EE3-2560-57067F8E6979}"/>
              </a:ext>
            </a:extLst>
          </p:cNvPr>
          <p:cNvSpPr txBox="1">
            <a:spLocks/>
          </p:cNvSpPr>
          <p:nvPr/>
        </p:nvSpPr>
        <p:spPr>
          <a:xfrm>
            <a:off x="5436774" y="6054543"/>
            <a:ext cx="12123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S1: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EEC305-0468-5AB6-2F7C-0B8AAB63B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39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2544670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59816FA9-6B7B-606B-29D6-B2CE0AFD1D13}"/>
              </a:ext>
            </a:extLst>
          </p:cNvPr>
          <p:cNvGrpSpPr/>
          <p:nvPr/>
        </p:nvGrpSpPr>
        <p:grpSpPr>
          <a:xfrm rot="17189236">
            <a:off x="312217" y="2836788"/>
            <a:ext cx="3657600" cy="3657600"/>
            <a:chOff x="947339" y="2452686"/>
            <a:chExt cx="3862785" cy="3700464"/>
          </a:xfrm>
        </p:grpSpPr>
        <p:sp>
          <p:nvSpPr>
            <p:cNvPr id="20" name="Circle: Hollow 19">
              <a:extLst>
                <a:ext uri="{FF2B5EF4-FFF2-40B4-BE49-F238E27FC236}">
                  <a16:creationId xmlns:a16="http://schemas.microsoft.com/office/drawing/2014/main" id="{74132B8C-5EE2-7B21-797B-9E26BA97A73F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rgbClr val="7030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C615FE3-EC8A-6D97-A451-FEBF0357AADB}"/>
                </a:ext>
              </a:extLst>
            </p:cNvPr>
            <p:cNvSpPr txBox="1"/>
            <p:nvPr/>
          </p:nvSpPr>
          <p:spPr>
            <a:xfrm>
              <a:off x="1221924" y="2762071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1D10A08-A00E-588B-993B-7782EA9DF969}"/>
              </a:ext>
            </a:extLst>
          </p:cNvPr>
          <p:cNvGrpSpPr/>
          <p:nvPr/>
        </p:nvGrpSpPr>
        <p:grpSpPr>
          <a:xfrm rot="1710307">
            <a:off x="2948873" y="2836788"/>
            <a:ext cx="3657600" cy="3657600"/>
            <a:chOff x="947339" y="2452686"/>
            <a:chExt cx="3862785" cy="3700464"/>
          </a:xfrm>
        </p:grpSpPr>
        <p:sp>
          <p:nvSpPr>
            <p:cNvPr id="11" name="Circle: Hollow 10">
              <a:extLst>
                <a:ext uri="{FF2B5EF4-FFF2-40B4-BE49-F238E27FC236}">
                  <a16:creationId xmlns:a16="http://schemas.microsoft.com/office/drawing/2014/main" id="{C3A48199-EF6B-F6CB-5837-377769DF9F94}"/>
                </a:ext>
              </a:extLst>
            </p:cNvPr>
            <p:cNvSpPr/>
            <p:nvPr/>
          </p:nvSpPr>
          <p:spPr>
            <a:xfrm rot="4803794">
              <a:off x="1028500" y="2371525"/>
              <a:ext cx="3700464" cy="3862785"/>
            </a:xfrm>
            <a:prstGeom prst="donut">
              <a:avLst>
                <a:gd name="adj" fmla="val 12881"/>
              </a:avLst>
            </a:prstGeom>
            <a:solidFill>
              <a:srgbClr val="4472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2491CD-CA6D-AC3E-D5E3-7299F229F36D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 A B C D E F G H I J K L M N O P Q R S T U V W X Y Z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14CFE9-57E8-8F93-1D2A-C735E108D3DD}"/>
              </a:ext>
            </a:extLst>
          </p:cNvPr>
          <p:cNvGrpSpPr/>
          <p:nvPr/>
        </p:nvGrpSpPr>
        <p:grpSpPr>
          <a:xfrm rot="1918037">
            <a:off x="5585527" y="2836788"/>
            <a:ext cx="3657600" cy="3657600"/>
            <a:chOff x="947339" y="2452686"/>
            <a:chExt cx="3862785" cy="3700464"/>
          </a:xfrm>
        </p:grpSpPr>
        <p:sp>
          <p:nvSpPr>
            <p:cNvPr id="14" name="Circle: Hollow 13">
              <a:extLst>
                <a:ext uri="{FF2B5EF4-FFF2-40B4-BE49-F238E27FC236}">
                  <a16:creationId xmlns:a16="http://schemas.microsoft.com/office/drawing/2014/main" id="{1C2C871E-B7FB-1152-ED63-893EEF3B746F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9A17DF5-68C6-5F96-D2A1-2714C30EFEE4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 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21A1D6-27EC-696A-15A2-B085333F52FC}"/>
              </a:ext>
            </a:extLst>
          </p:cNvPr>
          <p:cNvGrpSpPr/>
          <p:nvPr/>
        </p:nvGrpSpPr>
        <p:grpSpPr>
          <a:xfrm rot="11772785">
            <a:off x="8222182" y="2836788"/>
            <a:ext cx="3657600" cy="3657600"/>
            <a:chOff x="947339" y="2452686"/>
            <a:chExt cx="3862785" cy="3700464"/>
          </a:xfrm>
        </p:grpSpPr>
        <p:sp>
          <p:nvSpPr>
            <p:cNvPr id="17" name="Circle: Hollow 16">
              <a:extLst>
                <a:ext uri="{FF2B5EF4-FFF2-40B4-BE49-F238E27FC236}">
                  <a16:creationId xmlns:a16="http://schemas.microsoft.com/office/drawing/2014/main" id="{CBC77A06-F519-3EBA-9FEF-4CD0080F5DA0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629DD7-E7F4-5492-7296-4411434F6248}"/>
                </a:ext>
              </a:extLst>
            </p:cNvPr>
            <p:cNvSpPr txBox="1"/>
            <p:nvPr/>
          </p:nvSpPr>
          <p:spPr>
            <a:xfrm rot="21276543"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 </a:t>
              </a:r>
            </a:p>
          </p:txBody>
        </p: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62B239AE-0584-A7D5-5C75-8D8509F012CA}"/>
              </a:ext>
            </a:extLst>
          </p:cNvPr>
          <p:cNvSpPr/>
          <p:nvPr/>
        </p:nvSpPr>
        <p:spPr>
          <a:xfrm>
            <a:off x="9818527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8418A82-7C1B-CFA9-A74C-96AD6068A187}"/>
              </a:ext>
            </a:extLst>
          </p:cNvPr>
          <p:cNvSpPr/>
          <p:nvPr/>
        </p:nvSpPr>
        <p:spPr>
          <a:xfrm>
            <a:off x="9438655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770948F-C4C8-AFEA-4D34-5850177F465B}"/>
              </a:ext>
            </a:extLst>
          </p:cNvPr>
          <p:cNvCxnSpPr>
            <a:cxnSpLocks/>
          </p:cNvCxnSpPr>
          <p:nvPr/>
        </p:nvCxnSpPr>
        <p:spPr>
          <a:xfrm flipH="1">
            <a:off x="10077749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F8AE008A-5197-F762-2EE7-839E2E0B7DBE}"/>
              </a:ext>
            </a:extLst>
          </p:cNvPr>
          <p:cNvSpPr txBox="1"/>
          <p:nvPr/>
        </p:nvSpPr>
        <p:spPr>
          <a:xfrm>
            <a:off x="9608963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T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E251028-BD3E-EC5B-4C20-2059C1EF3A9E}"/>
              </a:ext>
            </a:extLst>
          </p:cNvPr>
          <p:cNvSpPr/>
          <p:nvPr/>
        </p:nvSpPr>
        <p:spPr>
          <a:xfrm>
            <a:off x="4545217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E5CB41C-D0D5-5715-B503-9D895DA94F42}"/>
              </a:ext>
            </a:extLst>
          </p:cNvPr>
          <p:cNvSpPr/>
          <p:nvPr/>
        </p:nvSpPr>
        <p:spPr>
          <a:xfrm>
            <a:off x="4165345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DDAA307-8524-8F3E-4DAF-951690E42BE6}"/>
              </a:ext>
            </a:extLst>
          </p:cNvPr>
          <p:cNvCxnSpPr>
            <a:cxnSpLocks/>
          </p:cNvCxnSpPr>
          <p:nvPr/>
        </p:nvCxnSpPr>
        <p:spPr>
          <a:xfrm flipH="1">
            <a:off x="4804439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300B49AF-61ED-930B-08E9-8D3878D2083C}"/>
              </a:ext>
            </a:extLst>
          </p:cNvPr>
          <p:cNvSpPr txBox="1"/>
          <p:nvPr/>
        </p:nvSpPr>
        <p:spPr>
          <a:xfrm>
            <a:off x="4335653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BD438A1-EFD2-660E-0B35-A3ECFE2AD9D4}"/>
              </a:ext>
            </a:extLst>
          </p:cNvPr>
          <p:cNvSpPr/>
          <p:nvPr/>
        </p:nvSpPr>
        <p:spPr>
          <a:xfrm>
            <a:off x="7181872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C3BB534-AB49-930C-C3C3-52D4DFEFBF62}"/>
              </a:ext>
            </a:extLst>
          </p:cNvPr>
          <p:cNvSpPr/>
          <p:nvPr/>
        </p:nvSpPr>
        <p:spPr>
          <a:xfrm>
            <a:off x="6802000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26A110C1-603C-CC84-4AA2-B83426A18490}"/>
              </a:ext>
            </a:extLst>
          </p:cNvPr>
          <p:cNvCxnSpPr>
            <a:cxnSpLocks/>
          </p:cNvCxnSpPr>
          <p:nvPr/>
        </p:nvCxnSpPr>
        <p:spPr>
          <a:xfrm flipH="1">
            <a:off x="7441094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C3B86E5B-04B4-8F39-C6A9-88161CE0FD31}"/>
              </a:ext>
            </a:extLst>
          </p:cNvPr>
          <p:cNvSpPr txBox="1"/>
          <p:nvPr/>
        </p:nvSpPr>
        <p:spPr>
          <a:xfrm>
            <a:off x="6972308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A8B5F0A-6AFB-A781-8279-F4EC3A2ECE90}"/>
              </a:ext>
            </a:extLst>
          </p:cNvPr>
          <p:cNvSpPr/>
          <p:nvPr/>
        </p:nvSpPr>
        <p:spPr>
          <a:xfrm>
            <a:off x="1908562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017B8FA-51D8-8A9A-8C43-EE336C90CCEA}"/>
              </a:ext>
            </a:extLst>
          </p:cNvPr>
          <p:cNvSpPr/>
          <p:nvPr/>
        </p:nvSpPr>
        <p:spPr>
          <a:xfrm>
            <a:off x="1528690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0E854DA-7621-B1C6-2A2D-7DD89608A374}"/>
              </a:ext>
            </a:extLst>
          </p:cNvPr>
          <p:cNvCxnSpPr>
            <a:cxnSpLocks/>
          </p:cNvCxnSpPr>
          <p:nvPr/>
        </p:nvCxnSpPr>
        <p:spPr>
          <a:xfrm flipH="1">
            <a:off x="2167784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B7E7812A-1625-3ECA-62F9-651FDB8C0F44}"/>
              </a:ext>
            </a:extLst>
          </p:cNvPr>
          <p:cNvSpPr txBox="1"/>
          <p:nvPr/>
        </p:nvSpPr>
        <p:spPr>
          <a:xfrm>
            <a:off x="1698998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M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5B785A7-0CB8-94C2-5638-B76174CCF715}"/>
              </a:ext>
            </a:extLst>
          </p:cNvPr>
          <p:cNvGrpSpPr>
            <a:grpSpLocks/>
          </p:cNvGrpSpPr>
          <p:nvPr/>
        </p:nvGrpSpPr>
        <p:grpSpPr>
          <a:xfrm>
            <a:off x="8889701" y="295269"/>
            <a:ext cx="11927575" cy="830997"/>
            <a:chOff x="8889701" y="107702"/>
            <a:chExt cx="11927575" cy="830997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5A48E358-B105-5FC0-A5BF-7DB49C838314}"/>
                </a:ext>
              </a:extLst>
            </p:cNvPr>
            <p:cNvSpPr txBox="1">
              <a:spLocks/>
            </p:cNvSpPr>
            <p:nvPr/>
          </p:nvSpPr>
          <p:spPr>
            <a:xfrm>
              <a:off x="12042262" y="107702"/>
              <a:ext cx="3746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65C66591-B413-77F8-5012-27C158163423}"/>
                </a:ext>
              </a:extLst>
            </p:cNvPr>
            <p:cNvSpPr txBox="1">
              <a:spLocks/>
            </p:cNvSpPr>
            <p:nvPr/>
          </p:nvSpPr>
          <p:spPr>
            <a:xfrm>
              <a:off x="8889701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EED2084-57A0-9615-7FBB-BB894640D7FA}"/>
                </a:ext>
              </a:extLst>
            </p:cNvPr>
            <p:cNvSpPr txBox="1">
              <a:spLocks/>
            </p:cNvSpPr>
            <p:nvPr/>
          </p:nvSpPr>
          <p:spPr>
            <a:xfrm>
              <a:off x="14835787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721F91AB-5FA6-EBCF-8673-03EE54F54073}"/>
                </a:ext>
              </a:extLst>
            </p:cNvPr>
            <p:cNvSpPr txBox="1">
              <a:spLocks/>
            </p:cNvSpPr>
            <p:nvPr/>
          </p:nvSpPr>
          <p:spPr>
            <a:xfrm>
              <a:off x="17664500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20000"/>
                      <a:lumOff val="8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B610E6A-E415-F455-24D2-DAD33BEC40F2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767048-2300-CB32-5C78-C4408DFEC559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432AD9F-C063-2668-89B8-52AE57971D35}"/>
              </a:ext>
            </a:extLst>
          </p:cNvPr>
          <p:cNvSpPr/>
          <p:nvPr/>
        </p:nvSpPr>
        <p:spPr>
          <a:xfrm>
            <a:off x="178593" y="305775"/>
            <a:ext cx="2881313" cy="830997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9555C69-66A4-DA41-D3E5-3BD9B0B4FEEA}"/>
              </a:ext>
            </a:extLst>
          </p:cNvPr>
          <p:cNvGrpSpPr>
            <a:grpSpLocks/>
          </p:cNvGrpSpPr>
          <p:nvPr/>
        </p:nvGrpSpPr>
        <p:grpSpPr>
          <a:xfrm>
            <a:off x="42862" y="295269"/>
            <a:ext cx="20774414" cy="830997"/>
            <a:chOff x="42862" y="107702"/>
            <a:chExt cx="20774414" cy="83099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D6A9433-D975-5AFF-9090-6BF99A9E826D}"/>
                </a:ext>
              </a:extLst>
            </p:cNvPr>
            <p:cNvSpPr txBox="1">
              <a:spLocks/>
            </p:cNvSpPr>
            <p:nvPr/>
          </p:nvSpPr>
          <p:spPr>
            <a:xfrm>
              <a:off x="42862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Caesar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A0A5140-D372-2254-B74E-9C39D1A8590D}"/>
                </a:ext>
              </a:extLst>
            </p:cNvPr>
            <p:cNvSpPr txBox="1">
              <a:spLocks/>
            </p:cNvSpPr>
            <p:nvPr/>
          </p:nvSpPr>
          <p:spPr>
            <a:xfrm>
              <a:off x="2966823" y="107702"/>
              <a:ext cx="6037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Monoalphabetic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B97B1DA-A3F5-4D30-CB6C-F92A7873F72E}"/>
                </a:ext>
              </a:extLst>
            </p:cNvPr>
            <p:cNvSpPr txBox="1">
              <a:spLocks/>
            </p:cNvSpPr>
            <p:nvPr/>
          </p:nvSpPr>
          <p:spPr>
            <a:xfrm>
              <a:off x="12042262" y="107702"/>
              <a:ext cx="3746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FE3CB1-A6D6-C9D5-DAB0-F5701F335205}"/>
                </a:ext>
              </a:extLst>
            </p:cNvPr>
            <p:cNvSpPr txBox="1">
              <a:spLocks/>
            </p:cNvSpPr>
            <p:nvPr/>
          </p:nvSpPr>
          <p:spPr>
            <a:xfrm>
              <a:off x="8889701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1B5837-41CC-0D69-770F-FCAF4A3E9715}"/>
                </a:ext>
              </a:extLst>
            </p:cNvPr>
            <p:cNvSpPr txBox="1">
              <a:spLocks/>
            </p:cNvSpPr>
            <p:nvPr/>
          </p:nvSpPr>
          <p:spPr>
            <a:xfrm>
              <a:off x="14835787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F0E874-8F1E-B711-57A0-6DF465940CF7}"/>
                </a:ext>
              </a:extLst>
            </p:cNvPr>
            <p:cNvSpPr txBox="1">
              <a:spLocks/>
            </p:cNvSpPr>
            <p:nvPr/>
          </p:nvSpPr>
          <p:spPr>
            <a:xfrm>
              <a:off x="17664500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BB82972B-BF72-65A6-5416-7A0EC74A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4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3048852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A768789-E6DA-9FA0-7978-7001E4C91D6C}"/>
              </a:ext>
            </a:extLst>
          </p:cNvPr>
          <p:cNvSpPr txBox="1">
            <a:spLocks/>
          </p:cNvSpPr>
          <p:nvPr/>
        </p:nvSpPr>
        <p:spPr>
          <a:xfrm>
            <a:off x="1204114" y="1683171"/>
            <a:ext cx="19374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S0 + S1: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02CF11D-B874-AB37-67FE-A5E7273D54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586139"/>
              </p:ext>
            </p:extLst>
          </p:nvPr>
        </p:nvGraphicFramePr>
        <p:xfrm>
          <a:off x="3001049" y="1693579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638420F-94A0-BA85-8463-DF2AEAB343E7}"/>
              </a:ext>
            </a:extLst>
          </p:cNvPr>
          <p:cNvSpPr txBox="1">
            <a:spLocks/>
          </p:cNvSpPr>
          <p:nvPr/>
        </p:nvSpPr>
        <p:spPr>
          <a:xfrm>
            <a:off x="263505" y="3105837"/>
            <a:ext cx="27903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Permute S0 + S1 with P4: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6E0D22-04F0-D89F-0FAB-DAA1CBC504B0}"/>
              </a:ext>
            </a:extLst>
          </p:cNvPr>
          <p:cNvSpPr txBox="1">
            <a:spLocks/>
          </p:cNvSpPr>
          <p:nvPr/>
        </p:nvSpPr>
        <p:spPr>
          <a:xfrm>
            <a:off x="5413745" y="2541100"/>
            <a:ext cx="96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P4: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D42CDAB-6832-4B88-1F5C-9B4FF997D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768550"/>
              </p:ext>
            </p:extLst>
          </p:nvPr>
        </p:nvGraphicFramePr>
        <p:xfrm>
          <a:off x="6323956" y="2543332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A95B69DE-4740-D1A1-D49F-34FA8EFCE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6661694"/>
              </p:ext>
            </p:extLst>
          </p:nvPr>
        </p:nvGraphicFramePr>
        <p:xfrm>
          <a:off x="3001049" y="3292736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88695D53-8771-09D6-3FDE-E7A4E6980825}"/>
              </a:ext>
            </a:extLst>
          </p:cNvPr>
          <p:cNvSpPr txBox="1">
            <a:spLocks/>
          </p:cNvSpPr>
          <p:nvPr/>
        </p:nvSpPr>
        <p:spPr>
          <a:xfrm>
            <a:off x="3868787" y="4132059"/>
            <a:ext cx="3604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 this with left half of the IP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1B1FBD19-47A2-EE5D-3614-3C6694BD04A1}"/>
              </a:ext>
            </a:extLst>
          </p:cNvPr>
          <p:cNvGraphicFramePr>
            <a:graphicFrameLocks noGrp="1"/>
          </p:cNvGraphicFramePr>
          <p:nvPr/>
        </p:nvGraphicFramePr>
        <p:xfrm>
          <a:off x="6011311" y="5041654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F5F65014-9D99-79F5-473D-6A9BBF68D16E}"/>
              </a:ext>
            </a:extLst>
          </p:cNvPr>
          <p:cNvSpPr txBox="1"/>
          <p:nvPr/>
        </p:nvSpPr>
        <p:spPr>
          <a:xfrm>
            <a:off x="4984025" y="5053405"/>
            <a:ext cx="10950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</a:t>
            </a:r>
            <a:endParaRPr lang="en-US" sz="2400"/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8308346C-40C1-96F0-1326-3AC3D2E6D4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878150"/>
              </p:ext>
            </p:extLst>
          </p:nvPr>
        </p:nvGraphicFramePr>
        <p:xfrm>
          <a:off x="1643925" y="5041654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C10BDFE7-5DB8-D9DE-3435-F0A75CBD9B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2655586"/>
              </p:ext>
            </p:extLst>
          </p:nvPr>
        </p:nvGraphicFramePr>
        <p:xfrm>
          <a:off x="3911216" y="5839276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F558BB05-E50D-3B9E-EE50-9C97A11E6586}"/>
              </a:ext>
            </a:extLst>
          </p:cNvPr>
          <p:cNvSpPr txBox="1"/>
          <p:nvPr/>
        </p:nvSpPr>
        <p:spPr>
          <a:xfrm>
            <a:off x="1397000" y="5845110"/>
            <a:ext cx="24590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 Output:</a:t>
            </a:r>
            <a:endParaRPr lang="en-US" sz="240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41C824-01AF-774E-C6E9-4BA2AD847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40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1317449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863CC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9420420" y="305088"/>
            <a:ext cx="2388294" cy="830997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D56C6B4-C991-B7FA-34D0-43C1C653D3D6}"/>
              </a:ext>
            </a:extLst>
          </p:cNvPr>
          <p:cNvSpPr txBox="1"/>
          <p:nvPr/>
        </p:nvSpPr>
        <p:spPr>
          <a:xfrm>
            <a:off x="907033" y="3206549"/>
            <a:ext cx="319768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Combine right of IP and the XOR output:</a:t>
            </a:r>
            <a:endParaRPr lang="en-US" sz="200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5A96A96-7743-B291-7671-88693F9CEA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940299"/>
              </p:ext>
            </p:extLst>
          </p:nvPr>
        </p:nvGraphicFramePr>
        <p:xfrm>
          <a:off x="4216922" y="3427281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12BFA80D-1F66-51A2-0A7F-D5D1D626D876}"/>
              </a:ext>
            </a:extLst>
          </p:cNvPr>
          <p:cNvSpPr txBox="1"/>
          <p:nvPr/>
        </p:nvSpPr>
        <p:spPr>
          <a:xfrm>
            <a:off x="4920143" y="2545935"/>
            <a:ext cx="292048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Right of IP: </a:t>
            </a:r>
            <a:endParaRPr lang="en-US" sz="2200"/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89D5BFC-11E4-2A70-6C34-E2DB91BAFF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953837"/>
              </p:ext>
            </p:extLst>
          </p:nvPr>
        </p:nvGraphicFramePr>
        <p:xfrm>
          <a:off x="7020488" y="2552091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36064124-3115-04D3-F8C1-B9F4FE693464}"/>
              </a:ext>
            </a:extLst>
          </p:cNvPr>
          <p:cNvSpPr txBox="1"/>
          <p:nvPr/>
        </p:nvSpPr>
        <p:spPr>
          <a:xfrm>
            <a:off x="839241" y="1690058"/>
            <a:ext cx="292048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XOR Output: </a:t>
            </a:r>
            <a:endParaRPr lang="en-US" sz="2200"/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06EAB454-D1B1-9858-EEB6-0BCDD5306F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8216292"/>
              </p:ext>
            </p:extLst>
          </p:nvPr>
        </p:nvGraphicFramePr>
        <p:xfrm>
          <a:off x="3091986" y="1676901"/>
          <a:ext cx="32512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A7993A3-A91B-704B-4DB7-04DC1BB3D89E}"/>
              </a:ext>
            </a:extLst>
          </p:cNvPr>
          <p:cNvSpPr txBox="1"/>
          <p:nvPr/>
        </p:nvSpPr>
        <p:spPr>
          <a:xfrm>
            <a:off x="1025313" y="4322103"/>
            <a:ext cx="292048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Inverse IP:</a:t>
            </a:r>
            <a:endParaRPr lang="en-US" sz="220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273BB79-2E6F-41DF-C2B0-A1A1A21AEC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321577"/>
              </p:ext>
            </p:extLst>
          </p:nvPr>
        </p:nvGraphicFramePr>
        <p:xfrm>
          <a:off x="3091986" y="4302471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90F70E7-8DFD-AA43-5237-A8C055A202C9}"/>
              </a:ext>
            </a:extLst>
          </p:cNvPr>
          <p:cNvSpPr txBox="1"/>
          <p:nvPr/>
        </p:nvSpPr>
        <p:spPr>
          <a:xfrm>
            <a:off x="441536" y="5177661"/>
            <a:ext cx="33571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Perform IP-1 on this:</a:t>
            </a:r>
            <a:endParaRPr lang="en-US" sz="200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ADA078F-8220-B640-0708-F501DF294F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188209"/>
              </p:ext>
            </p:extLst>
          </p:nvPr>
        </p:nvGraphicFramePr>
        <p:xfrm>
          <a:off x="3798696" y="5126724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9B4FF40F-542B-9699-CAF3-EC3F2FC9503D}"/>
              </a:ext>
            </a:extLst>
          </p:cNvPr>
          <p:cNvSpPr txBox="1"/>
          <p:nvPr/>
        </p:nvSpPr>
        <p:spPr>
          <a:xfrm>
            <a:off x="1492421" y="6008917"/>
            <a:ext cx="3197685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 Ciphertext:</a:t>
            </a:r>
            <a:endParaRPr lang="en-US" sz="2200"/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1693002B-45D3-1571-E6E8-5CD2C82CBB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0355092"/>
              </p:ext>
            </p:extLst>
          </p:nvPr>
        </p:nvGraphicFramePr>
        <p:xfrm>
          <a:off x="3641647" y="5995760"/>
          <a:ext cx="65024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49904036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03106142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603709061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9774462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274799157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2889683375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95059028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576879766"/>
                    </a:ext>
                  </a:extLst>
                </a:gridCol>
              </a:tblGrid>
              <a:tr h="403675"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554494"/>
                  </a:ext>
                </a:extLst>
              </a:tr>
            </a:tbl>
          </a:graphicData>
        </a:graphic>
      </p:graphicFrame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C59F97B-7940-8CA7-9129-824C5326F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41</a:t>
            </a:fld>
            <a:endParaRPr lang="en-US" sz="20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B8D9AD-BD8D-128A-9C0E-5FDD867AE5A4}"/>
              </a:ext>
            </a:extLst>
          </p:cNvPr>
          <p:cNvSpPr txBox="1"/>
          <p:nvPr/>
        </p:nvSpPr>
        <p:spPr>
          <a:xfrm>
            <a:off x="-3198485" y="1942106"/>
            <a:ext cx="292048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I’m calling you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7261860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29399" y="305088"/>
            <a:ext cx="11733200" cy="830997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-300326" y="292303"/>
            <a:ext cx="12792647" cy="830997"/>
            <a:chOff x="8434872" y="103688"/>
            <a:chExt cx="12749384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48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434872" y="149855"/>
              <a:ext cx="1274938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500">
                  <a:solidFill>
                    <a:schemeClr val="bg2"/>
                  </a:solidFill>
                  <a:latin typeface="Verdana Pro Black" panose="020B0A04030504040204" pitchFamily="34" charset="0"/>
                </a:rPr>
                <a:t>Time Issues &amp; Unexpected Issues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BF8235A-D313-6C17-E5C8-814A2B166D67}"/>
              </a:ext>
            </a:extLst>
          </p:cNvPr>
          <p:cNvSpPr txBox="1"/>
          <p:nvPr/>
        </p:nvSpPr>
        <p:spPr>
          <a:xfrm>
            <a:off x="618502" y="3734151"/>
            <a:ext cx="793047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Unexpected Issues: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The mathematical calculations for S-DES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Input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Modulus Inverse vs. Actual Inverse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BA5E29-7D39-B795-4BE3-EE3A01A70E6D}"/>
              </a:ext>
            </a:extLst>
          </p:cNvPr>
          <p:cNvSpPr txBox="1"/>
          <p:nvPr/>
        </p:nvSpPr>
        <p:spPr>
          <a:xfrm>
            <a:off x="618503" y="1853849"/>
            <a:ext cx="793047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Time Estimation Issues: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Severely underestimated S-DES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2">
                    <a:lumMod val="40000"/>
                    <a:lumOff val="60000"/>
                  </a:schemeClr>
                </a:solidFill>
                <a:latin typeface="Verdana Pro Black" panose="020B0A04030504040204" pitchFamily="34" charset="0"/>
              </a:rPr>
              <a:t>Severely underestimated Hill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>
              <a:solidFill>
                <a:schemeClr val="bg2">
                  <a:lumMod val="40000"/>
                  <a:lumOff val="60000"/>
                </a:schemeClr>
              </a:solidFill>
              <a:latin typeface="Verdana Pro Black" panose="020B0A0403050404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3203DF-D407-4645-8D2C-12BE5214C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42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3876408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loading bar&#10;&#10;Description automatically generated">
            <a:extLst>
              <a:ext uri="{FF2B5EF4-FFF2-40B4-BE49-F238E27FC236}">
                <a16:creationId xmlns:a16="http://schemas.microsoft.com/office/drawing/2014/main" id="{9F0A9419-4B42-1F36-F605-61CD91E70C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736" b="41988"/>
          <a:stretch/>
        </p:blipFill>
        <p:spPr>
          <a:xfrm>
            <a:off x="727074" y="3136900"/>
            <a:ext cx="10284701" cy="1219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06335B-1F0D-D0E4-0E45-12DDDBC9899D}"/>
              </a:ext>
            </a:extLst>
          </p:cNvPr>
          <p:cNvSpPr txBox="1"/>
          <p:nvPr/>
        </p:nvSpPr>
        <p:spPr>
          <a:xfrm>
            <a:off x="0" y="138430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latin typeface="+mj-lt"/>
              </a:rPr>
              <a:t>Demonstration Loading….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02F20-A418-422A-8AD6-BC4063B41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43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56252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title="Blue Lit Dots Forming Waves">
            <a:hlinkClick r:id="" action="ppaction://media"/>
            <a:extLst>
              <a:ext uri="{FF2B5EF4-FFF2-40B4-BE49-F238E27FC236}">
                <a16:creationId xmlns:a16="http://schemas.microsoft.com/office/drawing/2014/main" id="{C075C133-C77D-4E92-FAD5-C465962A90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22" t="-460" r="496" b="-3024"/>
          <a:stretch/>
        </p:blipFill>
        <p:spPr>
          <a:xfrm>
            <a:off x="0" y="-38972"/>
            <a:ext cx="12192000" cy="71555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D9D737-1F2D-53E8-6D1D-8CC859BF0F6F}"/>
              </a:ext>
            </a:extLst>
          </p:cNvPr>
          <p:cNvSpPr txBox="1"/>
          <p:nvPr/>
        </p:nvSpPr>
        <p:spPr>
          <a:xfrm>
            <a:off x="5168621" y="2724402"/>
            <a:ext cx="6064252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200">
                <a:latin typeface="Impact" panose="020B0806030902050204" pitchFamily="34" charset="0"/>
              </a:rPr>
              <a:t>you!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B4B431-4FEA-2C91-E0BB-B80BCA877E43}"/>
              </a:ext>
            </a:extLst>
          </p:cNvPr>
          <p:cNvSpPr txBox="1"/>
          <p:nvPr/>
        </p:nvSpPr>
        <p:spPr>
          <a:xfrm>
            <a:off x="380720" y="95502"/>
            <a:ext cx="8648979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200">
                <a:latin typeface="Impact" panose="020B0806030902050204" pitchFamily="34" charset="0"/>
              </a:rPr>
              <a:t>Thank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0A55EB-64DB-B87E-2D97-DA7BE0CA1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44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43154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59816FA9-6B7B-606B-29D6-B2CE0AFD1D13}"/>
              </a:ext>
            </a:extLst>
          </p:cNvPr>
          <p:cNvGrpSpPr/>
          <p:nvPr/>
        </p:nvGrpSpPr>
        <p:grpSpPr>
          <a:xfrm rot="12085012">
            <a:off x="312217" y="2836788"/>
            <a:ext cx="3657600" cy="3657600"/>
            <a:chOff x="947339" y="2452686"/>
            <a:chExt cx="3862785" cy="3700464"/>
          </a:xfrm>
        </p:grpSpPr>
        <p:sp>
          <p:nvSpPr>
            <p:cNvPr id="20" name="Circle: Hollow 19">
              <a:extLst>
                <a:ext uri="{FF2B5EF4-FFF2-40B4-BE49-F238E27FC236}">
                  <a16:creationId xmlns:a16="http://schemas.microsoft.com/office/drawing/2014/main" id="{74132B8C-5EE2-7B21-797B-9E26BA97A73F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rgbClr val="7030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C615FE3-EC8A-6D97-A451-FEBF0357AADB}"/>
                </a:ext>
              </a:extLst>
            </p:cNvPr>
            <p:cNvSpPr txBox="1"/>
            <p:nvPr/>
          </p:nvSpPr>
          <p:spPr>
            <a:xfrm>
              <a:off x="1221924" y="2762071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1D10A08-A00E-588B-993B-7782EA9DF969}"/>
              </a:ext>
            </a:extLst>
          </p:cNvPr>
          <p:cNvGrpSpPr/>
          <p:nvPr/>
        </p:nvGrpSpPr>
        <p:grpSpPr>
          <a:xfrm rot="18856003">
            <a:off x="2948873" y="2836788"/>
            <a:ext cx="3657600" cy="3657600"/>
            <a:chOff x="947339" y="2452686"/>
            <a:chExt cx="3862785" cy="3700464"/>
          </a:xfrm>
        </p:grpSpPr>
        <p:sp>
          <p:nvSpPr>
            <p:cNvPr id="11" name="Circle: Hollow 10">
              <a:extLst>
                <a:ext uri="{FF2B5EF4-FFF2-40B4-BE49-F238E27FC236}">
                  <a16:creationId xmlns:a16="http://schemas.microsoft.com/office/drawing/2014/main" id="{C3A48199-EF6B-F6CB-5837-377769DF9F94}"/>
                </a:ext>
              </a:extLst>
            </p:cNvPr>
            <p:cNvSpPr/>
            <p:nvPr/>
          </p:nvSpPr>
          <p:spPr>
            <a:xfrm rot="4803794">
              <a:off x="1028500" y="2371525"/>
              <a:ext cx="3700464" cy="3862785"/>
            </a:xfrm>
            <a:prstGeom prst="donut">
              <a:avLst>
                <a:gd name="adj" fmla="val 12881"/>
              </a:avLst>
            </a:prstGeom>
            <a:solidFill>
              <a:srgbClr val="4472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2491CD-CA6D-AC3E-D5E3-7299F229F36D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14CFE9-57E8-8F93-1D2A-C735E108D3DD}"/>
              </a:ext>
            </a:extLst>
          </p:cNvPr>
          <p:cNvGrpSpPr/>
          <p:nvPr/>
        </p:nvGrpSpPr>
        <p:grpSpPr>
          <a:xfrm rot="18956925">
            <a:off x="5585527" y="2836788"/>
            <a:ext cx="3657600" cy="3657600"/>
            <a:chOff x="947339" y="2452686"/>
            <a:chExt cx="3862785" cy="3700464"/>
          </a:xfrm>
        </p:grpSpPr>
        <p:sp>
          <p:nvSpPr>
            <p:cNvPr id="14" name="Circle: Hollow 13">
              <a:extLst>
                <a:ext uri="{FF2B5EF4-FFF2-40B4-BE49-F238E27FC236}">
                  <a16:creationId xmlns:a16="http://schemas.microsoft.com/office/drawing/2014/main" id="{1C2C871E-B7FB-1152-ED63-893EEF3B746F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9A17DF5-68C6-5F96-D2A1-2714C30EFEE4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 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21A1D6-27EC-696A-15A2-B085333F52FC}"/>
              </a:ext>
            </a:extLst>
          </p:cNvPr>
          <p:cNvGrpSpPr/>
          <p:nvPr/>
        </p:nvGrpSpPr>
        <p:grpSpPr>
          <a:xfrm rot="6162862">
            <a:off x="8222182" y="2836788"/>
            <a:ext cx="3657600" cy="3657600"/>
            <a:chOff x="947339" y="2452686"/>
            <a:chExt cx="3862785" cy="3700464"/>
          </a:xfrm>
        </p:grpSpPr>
        <p:sp>
          <p:nvSpPr>
            <p:cNvPr id="17" name="Circle: Hollow 16">
              <a:extLst>
                <a:ext uri="{FF2B5EF4-FFF2-40B4-BE49-F238E27FC236}">
                  <a16:creationId xmlns:a16="http://schemas.microsoft.com/office/drawing/2014/main" id="{CBC77A06-F519-3EBA-9FEF-4CD0080F5DA0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629DD7-E7F4-5492-7296-4411434F6248}"/>
                </a:ext>
              </a:extLst>
            </p:cNvPr>
            <p:cNvSpPr txBox="1"/>
            <p:nvPr/>
          </p:nvSpPr>
          <p:spPr>
            <a:xfrm>
              <a:off x="1218411" y="2761010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 A B C D E F G H I J K L M N O P Q R S T U V W X Y Z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49FCA02-AB90-640B-B644-BCAA73DA761F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A1D2F2-8AC8-A843-FDC7-3695BB9A1802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2A21F37-1438-8C6C-FD70-F281C7E621BF}"/>
              </a:ext>
            </a:extLst>
          </p:cNvPr>
          <p:cNvSpPr/>
          <p:nvPr/>
        </p:nvSpPr>
        <p:spPr>
          <a:xfrm>
            <a:off x="178593" y="305775"/>
            <a:ext cx="2881313" cy="830997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D5734C-FA2C-CADC-5602-98E604DF231F}"/>
              </a:ext>
            </a:extLst>
          </p:cNvPr>
          <p:cNvGrpSpPr>
            <a:grpSpLocks/>
          </p:cNvGrpSpPr>
          <p:nvPr/>
        </p:nvGrpSpPr>
        <p:grpSpPr>
          <a:xfrm>
            <a:off x="42862" y="295269"/>
            <a:ext cx="20774414" cy="830997"/>
            <a:chOff x="42862" y="107702"/>
            <a:chExt cx="20774414" cy="83099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643806B-B4D5-E449-DAD2-34BAA942E979}"/>
                </a:ext>
              </a:extLst>
            </p:cNvPr>
            <p:cNvSpPr txBox="1">
              <a:spLocks/>
            </p:cNvSpPr>
            <p:nvPr/>
          </p:nvSpPr>
          <p:spPr>
            <a:xfrm>
              <a:off x="42862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Caesar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9C952E-869C-3A05-680E-86995DC16400}"/>
                </a:ext>
              </a:extLst>
            </p:cNvPr>
            <p:cNvSpPr txBox="1">
              <a:spLocks/>
            </p:cNvSpPr>
            <p:nvPr/>
          </p:nvSpPr>
          <p:spPr>
            <a:xfrm>
              <a:off x="2966823" y="107702"/>
              <a:ext cx="6037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Monoalphabetic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43450F-8A0E-559E-B8BC-92ECAAE2DD58}"/>
                </a:ext>
              </a:extLst>
            </p:cNvPr>
            <p:cNvSpPr txBox="1">
              <a:spLocks/>
            </p:cNvSpPr>
            <p:nvPr/>
          </p:nvSpPr>
          <p:spPr>
            <a:xfrm>
              <a:off x="12042262" y="107702"/>
              <a:ext cx="3746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9804E47-B498-12A1-6DD8-6DBB6EA64586}"/>
                </a:ext>
              </a:extLst>
            </p:cNvPr>
            <p:cNvSpPr txBox="1">
              <a:spLocks/>
            </p:cNvSpPr>
            <p:nvPr/>
          </p:nvSpPr>
          <p:spPr>
            <a:xfrm>
              <a:off x="8889701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C2EF8E5-E154-40E4-35F0-B48D2FAB3CA9}"/>
                </a:ext>
              </a:extLst>
            </p:cNvPr>
            <p:cNvSpPr txBox="1">
              <a:spLocks/>
            </p:cNvSpPr>
            <p:nvPr/>
          </p:nvSpPr>
          <p:spPr>
            <a:xfrm>
              <a:off x="14835787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3C24495-3CE8-EFBE-FB27-1BF461302978}"/>
                </a:ext>
              </a:extLst>
            </p:cNvPr>
            <p:cNvSpPr txBox="1">
              <a:spLocks/>
            </p:cNvSpPr>
            <p:nvPr/>
          </p:nvSpPr>
          <p:spPr>
            <a:xfrm>
              <a:off x="17664500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1AD438BF-0CD5-85E9-E713-A8AA621D437D}"/>
              </a:ext>
            </a:extLst>
          </p:cNvPr>
          <p:cNvSpPr/>
          <p:nvPr/>
        </p:nvSpPr>
        <p:spPr>
          <a:xfrm>
            <a:off x="9818527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6B14DC9-E701-E8C9-DCEB-3466074DED63}"/>
              </a:ext>
            </a:extLst>
          </p:cNvPr>
          <p:cNvSpPr/>
          <p:nvPr/>
        </p:nvSpPr>
        <p:spPr>
          <a:xfrm>
            <a:off x="9438655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FA04652-F7BD-1826-9F91-8B56C6F81F48}"/>
              </a:ext>
            </a:extLst>
          </p:cNvPr>
          <p:cNvCxnSpPr>
            <a:cxnSpLocks/>
          </p:cNvCxnSpPr>
          <p:nvPr/>
        </p:nvCxnSpPr>
        <p:spPr>
          <a:xfrm flipH="1">
            <a:off x="10077749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69F2B2D5-2B07-DBDA-EDAC-78E153F775EF}"/>
              </a:ext>
            </a:extLst>
          </p:cNvPr>
          <p:cNvSpPr txBox="1"/>
          <p:nvPr/>
        </p:nvSpPr>
        <p:spPr>
          <a:xfrm>
            <a:off x="9608963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Z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8AC5AE4-337D-415B-FAD9-4DCD8891CF16}"/>
              </a:ext>
            </a:extLst>
          </p:cNvPr>
          <p:cNvSpPr/>
          <p:nvPr/>
        </p:nvSpPr>
        <p:spPr>
          <a:xfrm>
            <a:off x="4545217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4AC97A7-1B55-ED4B-5926-38BE36DD8F12}"/>
              </a:ext>
            </a:extLst>
          </p:cNvPr>
          <p:cNvSpPr/>
          <p:nvPr/>
        </p:nvSpPr>
        <p:spPr>
          <a:xfrm>
            <a:off x="4165345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05EC551-9F6E-57F7-F4F6-AC92821CBA7E}"/>
              </a:ext>
            </a:extLst>
          </p:cNvPr>
          <p:cNvCxnSpPr>
            <a:cxnSpLocks/>
          </p:cNvCxnSpPr>
          <p:nvPr/>
        </p:nvCxnSpPr>
        <p:spPr>
          <a:xfrm flipH="1">
            <a:off x="4804439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F086B2BD-335A-39D7-39EE-863F191888D6}"/>
              </a:ext>
            </a:extLst>
          </p:cNvPr>
          <p:cNvSpPr txBox="1"/>
          <p:nvPr/>
        </p:nvSpPr>
        <p:spPr>
          <a:xfrm>
            <a:off x="4335653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K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24DB049-0962-33F0-082A-1FA702734D08}"/>
              </a:ext>
            </a:extLst>
          </p:cNvPr>
          <p:cNvSpPr/>
          <p:nvPr/>
        </p:nvSpPr>
        <p:spPr>
          <a:xfrm>
            <a:off x="7181872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46986AB-CB03-03D6-3C8D-6DF325E27A90}"/>
              </a:ext>
            </a:extLst>
          </p:cNvPr>
          <p:cNvSpPr/>
          <p:nvPr/>
        </p:nvSpPr>
        <p:spPr>
          <a:xfrm>
            <a:off x="6802000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673ACE7-45EB-54EC-7577-04456B1B29A6}"/>
              </a:ext>
            </a:extLst>
          </p:cNvPr>
          <p:cNvCxnSpPr>
            <a:cxnSpLocks/>
          </p:cNvCxnSpPr>
          <p:nvPr/>
        </p:nvCxnSpPr>
        <p:spPr>
          <a:xfrm flipH="1">
            <a:off x="7441094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78B37C8-2484-7E0D-33EB-22BA6996A085}"/>
              </a:ext>
            </a:extLst>
          </p:cNvPr>
          <p:cNvSpPr txBox="1"/>
          <p:nvPr/>
        </p:nvSpPr>
        <p:spPr>
          <a:xfrm>
            <a:off x="6972308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K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5A65F98-B6E5-9209-E82F-6D4673E72406}"/>
              </a:ext>
            </a:extLst>
          </p:cNvPr>
          <p:cNvSpPr/>
          <p:nvPr/>
        </p:nvSpPr>
        <p:spPr>
          <a:xfrm>
            <a:off x="1908562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0A5148C-0694-125F-7ABD-4DFEE95C13FF}"/>
              </a:ext>
            </a:extLst>
          </p:cNvPr>
          <p:cNvSpPr/>
          <p:nvPr/>
        </p:nvSpPr>
        <p:spPr>
          <a:xfrm>
            <a:off x="1528690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2249EA3-515D-8CEC-863F-CF87C71DAA12}"/>
              </a:ext>
            </a:extLst>
          </p:cNvPr>
          <p:cNvCxnSpPr>
            <a:cxnSpLocks/>
          </p:cNvCxnSpPr>
          <p:nvPr/>
        </p:nvCxnSpPr>
        <p:spPr>
          <a:xfrm flipH="1">
            <a:off x="2167784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717DEEAD-79EC-2254-F01D-974A4348B725}"/>
              </a:ext>
            </a:extLst>
          </p:cNvPr>
          <p:cNvSpPr txBox="1"/>
          <p:nvPr/>
        </p:nvSpPr>
        <p:spPr>
          <a:xfrm>
            <a:off x="1698998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CFB55B0-6784-6759-DF6E-9F256E2B43B2}"/>
              </a:ext>
            </a:extLst>
          </p:cNvPr>
          <p:cNvSpPr txBox="1"/>
          <p:nvPr/>
        </p:nvSpPr>
        <p:spPr>
          <a:xfrm>
            <a:off x="-229290" y="1580453"/>
            <a:ext cx="1870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Shift = 6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9607715C-D7AF-9B6D-E4D7-886BA9A8B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5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300426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59816FA9-6B7B-606B-29D6-B2CE0AFD1D13}"/>
              </a:ext>
            </a:extLst>
          </p:cNvPr>
          <p:cNvGrpSpPr/>
          <p:nvPr/>
        </p:nvGrpSpPr>
        <p:grpSpPr>
          <a:xfrm rot="17189236">
            <a:off x="312217" y="2836788"/>
            <a:ext cx="3657600" cy="3657600"/>
            <a:chOff x="947339" y="2452686"/>
            <a:chExt cx="3862785" cy="3700464"/>
          </a:xfrm>
        </p:grpSpPr>
        <p:sp>
          <p:nvSpPr>
            <p:cNvPr id="20" name="Circle: Hollow 19">
              <a:extLst>
                <a:ext uri="{FF2B5EF4-FFF2-40B4-BE49-F238E27FC236}">
                  <a16:creationId xmlns:a16="http://schemas.microsoft.com/office/drawing/2014/main" id="{74132B8C-5EE2-7B21-797B-9E26BA97A73F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rgbClr val="7030A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C615FE3-EC8A-6D97-A451-FEBF0357AADB}"/>
                </a:ext>
              </a:extLst>
            </p:cNvPr>
            <p:cNvSpPr txBox="1"/>
            <p:nvPr/>
          </p:nvSpPr>
          <p:spPr>
            <a:xfrm>
              <a:off x="1221924" y="2762071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1D10A08-A00E-588B-993B-7782EA9DF969}"/>
              </a:ext>
            </a:extLst>
          </p:cNvPr>
          <p:cNvGrpSpPr/>
          <p:nvPr/>
        </p:nvGrpSpPr>
        <p:grpSpPr>
          <a:xfrm rot="1710307">
            <a:off x="2948873" y="2836788"/>
            <a:ext cx="3657600" cy="3657600"/>
            <a:chOff x="947339" y="2452686"/>
            <a:chExt cx="3862785" cy="3700464"/>
          </a:xfrm>
        </p:grpSpPr>
        <p:sp>
          <p:nvSpPr>
            <p:cNvPr id="11" name="Circle: Hollow 10">
              <a:extLst>
                <a:ext uri="{FF2B5EF4-FFF2-40B4-BE49-F238E27FC236}">
                  <a16:creationId xmlns:a16="http://schemas.microsoft.com/office/drawing/2014/main" id="{C3A48199-EF6B-F6CB-5837-377769DF9F94}"/>
                </a:ext>
              </a:extLst>
            </p:cNvPr>
            <p:cNvSpPr/>
            <p:nvPr/>
          </p:nvSpPr>
          <p:spPr>
            <a:xfrm rot="4803794">
              <a:off x="1028500" y="2371525"/>
              <a:ext cx="3700464" cy="3862785"/>
            </a:xfrm>
            <a:prstGeom prst="donut">
              <a:avLst>
                <a:gd name="adj" fmla="val 12881"/>
              </a:avLst>
            </a:prstGeom>
            <a:solidFill>
              <a:srgbClr val="4472C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82491CD-CA6D-AC3E-D5E3-7299F229F36D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 A B C D E F G H I J K L M N O P Q R S T U V W X Y Z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14CFE9-57E8-8F93-1D2A-C735E108D3DD}"/>
              </a:ext>
            </a:extLst>
          </p:cNvPr>
          <p:cNvGrpSpPr/>
          <p:nvPr/>
        </p:nvGrpSpPr>
        <p:grpSpPr>
          <a:xfrm rot="1918037">
            <a:off x="5585527" y="2836788"/>
            <a:ext cx="3657600" cy="3657600"/>
            <a:chOff x="947339" y="2452686"/>
            <a:chExt cx="3862785" cy="3700464"/>
          </a:xfrm>
        </p:grpSpPr>
        <p:sp>
          <p:nvSpPr>
            <p:cNvPr id="14" name="Circle: Hollow 13">
              <a:extLst>
                <a:ext uri="{FF2B5EF4-FFF2-40B4-BE49-F238E27FC236}">
                  <a16:creationId xmlns:a16="http://schemas.microsoft.com/office/drawing/2014/main" id="{1C2C871E-B7FB-1152-ED63-893EEF3B746F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9A17DF5-68C6-5F96-D2A1-2714C30EFEE4}"/>
                </a:ext>
              </a:extLst>
            </p:cNvPr>
            <p:cNvSpPr txBox="1"/>
            <p:nvPr/>
          </p:nvSpPr>
          <p:spPr>
            <a:xfrm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 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21A1D6-27EC-696A-15A2-B085333F52FC}"/>
              </a:ext>
            </a:extLst>
          </p:cNvPr>
          <p:cNvGrpSpPr/>
          <p:nvPr/>
        </p:nvGrpSpPr>
        <p:grpSpPr>
          <a:xfrm rot="11772785">
            <a:off x="8222182" y="2836788"/>
            <a:ext cx="3657600" cy="3657600"/>
            <a:chOff x="947339" y="2452686"/>
            <a:chExt cx="3862785" cy="3700464"/>
          </a:xfrm>
        </p:grpSpPr>
        <p:sp>
          <p:nvSpPr>
            <p:cNvPr id="17" name="Circle: Hollow 16">
              <a:extLst>
                <a:ext uri="{FF2B5EF4-FFF2-40B4-BE49-F238E27FC236}">
                  <a16:creationId xmlns:a16="http://schemas.microsoft.com/office/drawing/2014/main" id="{CBC77A06-F519-3EBA-9FEF-4CD0080F5DA0}"/>
                </a:ext>
              </a:extLst>
            </p:cNvPr>
            <p:cNvSpPr/>
            <p:nvPr/>
          </p:nvSpPr>
          <p:spPr>
            <a:xfrm>
              <a:off x="947339" y="2452686"/>
              <a:ext cx="3862785" cy="3700464"/>
            </a:xfrm>
            <a:prstGeom prst="donut">
              <a:avLst>
                <a:gd name="adj" fmla="val 12881"/>
              </a:avLst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629DD7-E7F4-5492-7296-4411434F6248}"/>
                </a:ext>
              </a:extLst>
            </p:cNvPr>
            <p:cNvSpPr txBox="1"/>
            <p:nvPr/>
          </p:nvSpPr>
          <p:spPr>
            <a:xfrm rot="21276543">
              <a:off x="1219200" y="2762249"/>
              <a:ext cx="3342481" cy="3124201"/>
            </a:xfrm>
            <a:prstGeom prst="rect">
              <a:avLst/>
            </a:prstGeom>
            <a:noFill/>
          </p:spPr>
          <p:txBody>
            <a:bodyPr wrap="square" rtlCol="0">
              <a:prstTxWarp prst="textCircle">
                <a:avLst/>
              </a:prstTxWarp>
              <a:spAutoFit/>
            </a:bodyPr>
            <a:lstStyle/>
            <a:p>
              <a:r>
                <a:rPr lang="en-US" sz="4800">
                  <a:latin typeface="Verdana Pro Black" panose="020B0A04030504040204" pitchFamily="34" charset="0"/>
                </a:rPr>
                <a:t>A B C D E F G H I J K L M N O P Q R S T U V W X Y Z </a:t>
              </a:r>
            </a:p>
          </p:txBody>
        </p: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62B239AE-0584-A7D5-5C75-8D8509F012CA}"/>
              </a:ext>
            </a:extLst>
          </p:cNvPr>
          <p:cNvSpPr/>
          <p:nvPr/>
        </p:nvSpPr>
        <p:spPr>
          <a:xfrm>
            <a:off x="9818527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8418A82-7C1B-CFA9-A74C-96AD6068A187}"/>
              </a:ext>
            </a:extLst>
          </p:cNvPr>
          <p:cNvSpPr/>
          <p:nvPr/>
        </p:nvSpPr>
        <p:spPr>
          <a:xfrm>
            <a:off x="9438655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770948F-C4C8-AFEA-4D34-5850177F465B}"/>
              </a:ext>
            </a:extLst>
          </p:cNvPr>
          <p:cNvCxnSpPr>
            <a:cxnSpLocks/>
          </p:cNvCxnSpPr>
          <p:nvPr/>
        </p:nvCxnSpPr>
        <p:spPr>
          <a:xfrm flipH="1">
            <a:off x="10077749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F8AE008A-5197-F762-2EE7-839E2E0B7DBE}"/>
              </a:ext>
            </a:extLst>
          </p:cNvPr>
          <p:cNvSpPr txBox="1"/>
          <p:nvPr/>
        </p:nvSpPr>
        <p:spPr>
          <a:xfrm>
            <a:off x="9608963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T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E251028-BD3E-EC5B-4C20-2059C1EF3A9E}"/>
              </a:ext>
            </a:extLst>
          </p:cNvPr>
          <p:cNvSpPr/>
          <p:nvPr/>
        </p:nvSpPr>
        <p:spPr>
          <a:xfrm>
            <a:off x="4545217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E5CB41C-D0D5-5715-B503-9D895DA94F42}"/>
              </a:ext>
            </a:extLst>
          </p:cNvPr>
          <p:cNvSpPr/>
          <p:nvPr/>
        </p:nvSpPr>
        <p:spPr>
          <a:xfrm>
            <a:off x="4165345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DDAA307-8524-8F3E-4DAF-951690E42BE6}"/>
              </a:ext>
            </a:extLst>
          </p:cNvPr>
          <p:cNvCxnSpPr>
            <a:cxnSpLocks/>
          </p:cNvCxnSpPr>
          <p:nvPr/>
        </p:nvCxnSpPr>
        <p:spPr>
          <a:xfrm flipH="1">
            <a:off x="4804439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300B49AF-61ED-930B-08E9-8D3878D2083C}"/>
              </a:ext>
            </a:extLst>
          </p:cNvPr>
          <p:cNvSpPr txBox="1"/>
          <p:nvPr/>
        </p:nvSpPr>
        <p:spPr>
          <a:xfrm>
            <a:off x="4335653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BD438A1-EFD2-660E-0B35-A3ECFE2AD9D4}"/>
              </a:ext>
            </a:extLst>
          </p:cNvPr>
          <p:cNvSpPr/>
          <p:nvPr/>
        </p:nvSpPr>
        <p:spPr>
          <a:xfrm>
            <a:off x="7181872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C3BB534-AB49-930C-C3C3-52D4DFEFBF62}"/>
              </a:ext>
            </a:extLst>
          </p:cNvPr>
          <p:cNvSpPr/>
          <p:nvPr/>
        </p:nvSpPr>
        <p:spPr>
          <a:xfrm>
            <a:off x="6802000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26A110C1-603C-CC84-4AA2-B83426A18490}"/>
              </a:ext>
            </a:extLst>
          </p:cNvPr>
          <p:cNvCxnSpPr>
            <a:cxnSpLocks/>
          </p:cNvCxnSpPr>
          <p:nvPr/>
        </p:nvCxnSpPr>
        <p:spPr>
          <a:xfrm flipH="1">
            <a:off x="7441094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C3B86E5B-04B4-8F39-C6A9-88161CE0FD31}"/>
              </a:ext>
            </a:extLst>
          </p:cNvPr>
          <p:cNvSpPr txBox="1"/>
          <p:nvPr/>
        </p:nvSpPr>
        <p:spPr>
          <a:xfrm>
            <a:off x="6972308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A8B5F0A-6AFB-A781-8279-F4EC3A2ECE90}"/>
              </a:ext>
            </a:extLst>
          </p:cNvPr>
          <p:cNvSpPr/>
          <p:nvPr/>
        </p:nvSpPr>
        <p:spPr>
          <a:xfrm>
            <a:off x="1908562" y="2784023"/>
            <a:ext cx="522061" cy="548739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017B8FA-51D8-8A9A-8C43-EE336C90CCEA}"/>
              </a:ext>
            </a:extLst>
          </p:cNvPr>
          <p:cNvSpPr/>
          <p:nvPr/>
        </p:nvSpPr>
        <p:spPr>
          <a:xfrm>
            <a:off x="1528690" y="1568026"/>
            <a:ext cx="1281804" cy="836528"/>
          </a:xfrm>
          <a:prstGeom prst="rect">
            <a:avLst/>
          </a:prstGeom>
          <a:noFill/>
          <a:ln w="5715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0E854DA-7621-B1C6-2A2D-7DD89608A374}"/>
              </a:ext>
            </a:extLst>
          </p:cNvPr>
          <p:cNvCxnSpPr>
            <a:cxnSpLocks/>
          </p:cNvCxnSpPr>
          <p:nvPr/>
        </p:nvCxnSpPr>
        <p:spPr>
          <a:xfrm flipH="1">
            <a:off x="2167784" y="2395910"/>
            <a:ext cx="3616" cy="381876"/>
          </a:xfrm>
          <a:prstGeom prst="line">
            <a:avLst/>
          </a:prstGeom>
          <a:ln w="76200"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B7E7812A-1625-3ECA-62F9-651FDB8C0F44}"/>
              </a:ext>
            </a:extLst>
          </p:cNvPr>
          <p:cNvSpPr txBox="1"/>
          <p:nvPr/>
        </p:nvSpPr>
        <p:spPr>
          <a:xfrm>
            <a:off x="1698998" y="1523999"/>
            <a:ext cx="941188" cy="924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b="1"/>
              <a:t>M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5B785A7-0CB8-94C2-5638-B76174CCF715}"/>
              </a:ext>
            </a:extLst>
          </p:cNvPr>
          <p:cNvGrpSpPr>
            <a:grpSpLocks/>
          </p:cNvGrpSpPr>
          <p:nvPr/>
        </p:nvGrpSpPr>
        <p:grpSpPr>
          <a:xfrm>
            <a:off x="8889701" y="295269"/>
            <a:ext cx="11927575" cy="830997"/>
            <a:chOff x="8889701" y="107702"/>
            <a:chExt cx="11927575" cy="830997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5A48E358-B105-5FC0-A5BF-7DB49C838314}"/>
                </a:ext>
              </a:extLst>
            </p:cNvPr>
            <p:cNvSpPr txBox="1">
              <a:spLocks/>
            </p:cNvSpPr>
            <p:nvPr/>
          </p:nvSpPr>
          <p:spPr>
            <a:xfrm>
              <a:off x="12042262" y="107702"/>
              <a:ext cx="3746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65C66591-B413-77F8-5012-27C158163423}"/>
                </a:ext>
              </a:extLst>
            </p:cNvPr>
            <p:cNvSpPr txBox="1">
              <a:spLocks/>
            </p:cNvSpPr>
            <p:nvPr/>
          </p:nvSpPr>
          <p:spPr>
            <a:xfrm>
              <a:off x="8889701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EED2084-57A0-9615-7FBB-BB894640D7FA}"/>
                </a:ext>
              </a:extLst>
            </p:cNvPr>
            <p:cNvSpPr txBox="1">
              <a:spLocks/>
            </p:cNvSpPr>
            <p:nvPr/>
          </p:nvSpPr>
          <p:spPr>
            <a:xfrm>
              <a:off x="14835787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721F91AB-5FA6-EBCF-8673-03EE54F54073}"/>
                </a:ext>
              </a:extLst>
            </p:cNvPr>
            <p:cNvSpPr txBox="1">
              <a:spLocks/>
            </p:cNvSpPr>
            <p:nvPr/>
          </p:nvSpPr>
          <p:spPr>
            <a:xfrm>
              <a:off x="17664500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20000"/>
                      <a:lumOff val="8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B610E6A-E415-F455-24D2-DAD33BEC40F2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767048-2300-CB32-5C78-C4408DFEC559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432AD9F-C063-2668-89B8-52AE57971D35}"/>
              </a:ext>
            </a:extLst>
          </p:cNvPr>
          <p:cNvSpPr/>
          <p:nvPr/>
        </p:nvSpPr>
        <p:spPr>
          <a:xfrm>
            <a:off x="178593" y="305775"/>
            <a:ext cx="2881313" cy="830997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9555C69-66A4-DA41-D3E5-3BD9B0B4FEEA}"/>
              </a:ext>
            </a:extLst>
          </p:cNvPr>
          <p:cNvGrpSpPr>
            <a:grpSpLocks/>
          </p:cNvGrpSpPr>
          <p:nvPr/>
        </p:nvGrpSpPr>
        <p:grpSpPr>
          <a:xfrm>
            <a:off x="42862" y="295269"/>
            <a:ext cx="20774414" cy="830997"/>
            <a:chOff x="42862" y="107702"/>
            <a:chExt cx="20774414" cy="83099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D6A9433-D975-5AFF-9090-6BF99A9E826D}"/>
                </a:ext>
              </a:extLst>
            </p:cNvPr>
            <p:cNvSpPr txBox="1">
              <a:spLocks/>
            </p:cNvSpPr>
            <p:nvPr/>
          </p:nvSpPr>
          <p:spPr>
            <a:xfrm>
              <a:off x="42862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Caesar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A0A5140-D372-2254-B74E-9C39D1A8590D}"/>
                </a:ext>
              </a:extLst>
            </p:cNvPr>
            <p:cNvSpPr txBox="1">
              <a:spLocks/>
            </p:cNvSpPr>
            <p:nvPr/>
          </p:nvSpPr>
          <p:spPr>
            <a:xfrm>
              <a:off x="2966823" y="107702"/>
              <a:ext cx="6037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Monoalphabetic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B97B1DA-A3F5-4D30-CB6C-F92A7873F72E}"/>
                </a:ext>
              </a:extLst>
            </p:cNvPr>
            <p:cNvSpPr txBox="1">
              <a:spLocks/>
            </p:cNvSpPr>
            <p:nvPr/>
          </p:nvSpPr>
          <p:spPr>
            <a:xfrm>
              <a:off x="12042262" y="107702"/>
              <a:ext cx="3746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FE3CB1-A6D6-C9D5-DAB0-F5701F335205}"/>
                </a:ext>
              </a:extLst>
            </p:cNvPr>
            <p:cNvSpPr txBox="1">
              <a:spLocks/>
            </p:cNvSpPr>
            <p:nvPr/>
          </p:nvSpPr>
          <p:spPr>
            <a:xfrm>
              <a:off x="8889701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91B5837-41CC-0D69-770F-FCAF4A3E9715}"/>
                </a:ext>
              </a:extLst>
            </p:cNvPr>
            <p:cNvSpPr txBox="1">
              <a:spLocks/>
            </p:cNvSpPr>
            <p:nvPr/>
          </p:nvSpPr>
          <p:spPr>
            <a:xfrm>
              <a:off x="14835787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F0E874-8F1E-B711-57A0-6DF465940CF7}"/>
                </a:ext>
              </a:extLst>
            </p:cNvPr>
            <p:cNvSpPr txBox="1">
              <a:spLocks/>
            </p:cNvSpPr>
            <p:nvPr/>
          </p:nvSpPr>
          <p:spPr>
            <a:xfrm>
              <a:off x="17664500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DB99081-2C52-0B3B-0F48-BF238107BBDF}"/>
              </a:ext>
            </a:extLst>
          </p:cNvPr>
          <p:cNvSpPr txBox="1"/>
          <p:nvPr/>
        </p:nvSpPr>
        <p:spPr>
          <a:xfrm>
            <a:off x="-178490" y="1580453"/>
            <a:ext cx="187006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Shift =  -6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8858C14F-51DE-9CA1-AEE9-58020D575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6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21659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5228F3A-2A75-92EF-3DF5-713D7F0DE3F6}"/>
              </a:ext>
            </a:extLst>
          </p:cNvPr>
          <p:cNvGrpSpPr/>
          <p:nvPr/>
        </p:nvGrpSpPr>
        <p:grpSpPr>
          <a:xfrm>
            <a:off x="220512" y="1937238"/>
            <a:ext cx="11711304" cy="401934"/>
            <a:chOff x="220512" y="3777762"/>
            <a:chExt cx="11711304" cy="40193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6B4CC65-B1D3-3C4A-382A-98A3D7A68E02}"/>
                </a:ext>
              </a:extLst>
            </p:cNvPr>
            <p:cNvSpPr/>
            <p:nvPr/>
          </p:nvSpPr>
          <p:spPr>
            <a:xfrm>
              <a:off x="2205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8D28CB9E-CCEF-D00E-6088-104316D45569}"/>
                </a:ext>
              </a:extLst>
            </p:cNvPr>
            <p:cNvSpPr/>
            <p:nvPr/>
          </p:nvSpPr>
          <p:spPr>
            <a:xfrm>
              <a:off x="6728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E73FA616-73CC-5158-D9D9-C47C8E1546EE}"/>
                </a:ext>
              </a:extLst>
            </p:cNvPr>
            <p:cNvSpPr/>
            <p:nvPr/>
          </p:nvSpPr>
          <p:spPr>
            <a:xfrm>
              <a:off x="11252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0C8A3C79-034C-7C37-687B-7F3E6C703970}"/>
                </a:ext>
              </a:extLst>
            </p:cNvPr>
            <p:cNvSpPr/>
            <p:nvPr/>
          </p:nvSpPr>
          <p:spPr>
            <a:xfrm>
              <a:off x="15776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72096029-378B-D0F3-31A8-7FAF14EFE9E7}"/>
                </a:ext>
              </a:extLst>
            </p:cNvPr>
            <p:cNvSpPr/>
            <p:nvPr/>
          </p:nvSpPr>
          <p:spPr>
            <a:xfrm>
              <a:off x="20300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9800AF7C-490A-DC5D-3A27-45CC64E2C2BF}"/>
                </a:ext>
              </a:extLst>
            </p:cNvPr>
            <p:cNvSpPr/>
            <p:nvPr/>
          </p:nvSpPr>
          <p:spPr>
            <a:xfrm>
              <a:off x="24823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730D7588-E338-0E77-5175-86679F6D21AE}"/>
                </a:ext>
              </a:extLst>
            </p:cNvPr>
            <p:cNvSpPr/>
            <p:nvPr/>
          </p:nvSpPr>
          <p:spPr>
            <a:xfrm>
              <a:off x="29347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54DDB52B-610A-03F9-5F4D-B1F5B85ED472}"/>
                </a:ext>
              </a:extLst>
            </p:cNvPr>
            <p:cNvSpPr/>
            <p:nvPr/>
          </p:nvSpPr>
          <p:spPr>
            <a:xfrm>
              <a:off x="33871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9AD23052-69C4-4204-DD2E-FB400B28E140}"/>
                </a:ext>
              </a:extLst>
            </p:cNvPr>
            <p:cNvSpPr/>
            <p:nvPr/>
          </p:nvSpPr>
          <p:spPr>
            <a:xfrm>
              <a:off x="38395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2A5C3C9-01AA-24D1-95E3-E34A9023F0DA}"/>
                </a:ext>
              </a:extLst>
            </p:cNvPr>
            <p:cNvSpPr/>
            <p:nvPr/>
          </p:nvSpPr>
          <p:spPr>
            <a:xfrm>
              <a:off x="42918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8A8C0B9B-5897-E5BC-AE88-290200A5D9F7}"/>
                </a:ext>
              </a:extLst>
            </p:cNvPr>
            <p:cNvSpPr/>
            <p:nvPr/>
          </p:nvSpPr>
          <p:spPr>
            <a:xfrm>
              <a:off x="47442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491261CA-E1FB-7FF2-B478-0D195F58D0D5}"/>
                </a:ext>
              </a:extLst>
            </p:cNvPr>
            <p:cNvSpPr/>
            <p:nvPr/>
          </p:nvSpPr>
          <p:spPr>
            <a:xfrm>
              <a:off x="51966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B40EE39-C79C-75F4-0648-DA86D1D097D4}"/>
                </a:ext>
              </a:extLst>
            </p:cNvPr>
            <p:cNvSpPr/>
            <p:nvPr/>
          </p:nvSpPr>
          <p:spPr>
            <a:xfrm>
              <a:off x="56490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A04FDE75-286C-C008-9A46-6A4CB6EC63EA}"/>
                </a:ext>
              </a:extLst>
            </p:cNvPr>
            <p:cNvSpPr/>
            <p:nvPr/>
          </p:nvSpPr>
          <p:spPr>
            <a:xfrm>
              <a:off x="61013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C156B309-67B9-A319-1CA2-57E247D4A476}"/>
                </a:ext>
              </a:extLst>
            </p:cNvPr>
            <p:cNvSpPr/>
            <p:nvPr/>
          </p:nvSpPr>
          <p:spPr>
            <a:xfrm>
              <a:off x="65537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87EF696-05FE-A41A-B1B4-8F28D4464F08}"/>
                </a:ext>
              </a:extLst>
            </p:cNvPr>
            <p:cNvSpPr/>
            <p:nvPr/>
          </p:nvSpPr>
          <p:spPr>
            <a:xfrm>
              <a:off x="70061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100D8CEF-3DE9-8A3E-8864-E72D78012087}"/>
                </a:ext>
              </a:extLst>
            </p:cNvPr>
            <p:cNvSpPr/>
            <p:nvPr/>
          </p:nvSpPr>
          <p:spPr>
            <a:xfrm>
              <a:off x="74585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2DD70D98-B878-BB21-6DF4-9CBDA210EC22}"/>
                </a:ext>
              </a:extLst>
            </p:cNvPr>
            <p:cNvSpPr/>
            <p:nvPr/>
          </p:nvSpPr>
          <p:spPr>
            <a:xfrm>
              <a:off x="79108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9C8CFFF2-4A57-B30A-9229-3F25BE7F50DC}"/>
                </a:ext>
              </a:extLst>
            </p:cNvPr>
            <p:cNvSpPr/>
            <p:nvPr/>
          </p:nvSpPr>
          <p:spPr>
            <a:xfrm>
              <a:off x="83632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744953F0-C367-F4F0-6F0E-515C698A1ABE}"/>
                </a:ext>
              </a:extLst>
            </p:cNvPr>
            <p:cNvSpPr/>
            <p:nvPr/>
          </p:nvSpPr>
          <p:spPr>
            <a:xfrm>
              <a:off x="88156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9B1B0282-82A9-597B-D372-6F19EBA03A8A}"/>
                </a:ext>
              </a:extLst>
            </p:cNvPr>
            <p:cNvSpPr/>
            <p:nvPr/>
          </p:nvSpPr>
          <p:spPr>
            <a:xfrm>
              <a:off x="92680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A8ED8FE8-F38B-AB16-9614-8605808DAAD7}"/>
                </a:ext>
              </a:extLst>
            </p:cNvPr>
            <p:cNvSpPr/>
            <p:nvPr/>
          </p:nvSpPr>
          <p:spPr>
            <a:xfrm>
              <a:off x="97203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AB58977E-1F3A-A5E7-3BB3-81570AF524A5}"/>
                </a:ext>
              </a:extLst>
            </p:cNvPr>
            <p:cNvSpPr/>
            <p:nvPr/>
          </p:nvSpPr>
          <p:spPr>
            <a:xfrm>
              <a:off x="101727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71B37F2B-5EB5-44BA-F60F-4E2ACE582CF0}"/>
                </a:ext>
              </a:extLst>
            </p:cNvPr>
            <p:cNvSpPr/>
            <p:nvPr/>
          </p:nvSpPr>
          <p:spPr>
            <a:xfrm>
              <a:off x="106251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191C6DB7-08D9-AA51-34C8-DB84797218B8}"/>
                </a:ext>
              </a:extLst>
            </p:cNvPr>
            <p:cNvSpPr/>
            <p:nvPr/>
          </p:nvSpPr>
          <p:spPr>
            <a:xfrm>
              <a:off x="110775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36DA15A7-FABD-6883-5238-45ED740F8B80}"/>
                </a:ext>
              </a:extLst>
            </p:cNvPr>
            <p:cNvSpPr/>
            <p:nvPr/>
          </p:nvSpPr>
          <p:spPr>
            <a:xfrm>
              <a:off x="1152988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31947FD2-A84E-E862-0DAB-D0364DEA0CE4}"/>
              </a:ext>
            </a:extLst>
          </p:cNvPr>
          <p:cNvSpPr/>
          <p:nvPr/>
        </p:nvSpPr>
        <p:spPr>
          <a:xfrm>
            <a:off x="220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Q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CF72E82-FA01-EF1F-355E-C011B8116AAE}"/>
              </a:ext>
            </a:extLst>
          </p:cNvPr>
          <p:cNvSpPr/>
          <p:nvPr/>
        </p:nvSpPr>
        <p:spPr>
          <a:xfrm>
            <a:off x="6728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W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51DBB9B-746D-CB8D-5C5B-66B58FC10B82}"/>
              </a:ext>
            </a:extLst>
          </p:cNvPr>
          <p:cNvSpPr/>
          <p:nvPr/>
        </p:nvSpPr>
        <p:spPr>
          <a:xfrm>
            <a:off x="11252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E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E8E21A6-E669-E9EC-956A-EA09DDAB6D44}"/>
              </a:ext>
            </a:extLst>
          </p:cNvPr>
          <p:cNvSpPr/>
          <p:nvPr/>
        </p:nvSpPr>
        <p:spPr>
          <a:xfrm>
            <a:off x="15776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R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59A0EA2-1E19-0B0E-11C3-9A964886FFD9}"/>
              </a:ext>
            </a:extLst>
          </p:cNvPr>
          <p:cNvSpPr/>
          <p:nvPr/>
        </p:nvSpPr>
        <p:spPr>
          <a:xfrm>
            <a:off x="20300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T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0183CF4-D270-776F-3284-1B9B09B20613}"/>
              </a:ext>
            </a:extLst>
          </p:cNvPr>
          <p:cNvSpPr/>
          <p:nvPr/>
        </p:nvSpPr>
        <p:spPr>
          <a:xfrm>
            <a:off x="24823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Y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BF30684-D305-CD17-AD99-347084553C52}"/>
              </a:ext>
            </a:extLst>
          </p:cNvPr>
          <p:cNvSpPr/>
          <p:nvPr/>
        </p:nvSpPr>
        <p:spPr>
          <a:xfrm>
            <a:off x="29347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U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E04FD11D-3391-0D4B-0F09-231AF6D2132E}"/>
              </a:ext>
            </a:extLst>
          </p:cNvPr>
          <p:cNvSpPr/>
          <p:nvPr/>
        </p:nvSpPr>
        <p:spPr>
          <a:xfrm>
            <a:off x="33871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I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E66848A-26D6-0A89-BC2D-F1D35AB6394D}"/>
              </a:ext>
            </a:extLst>
          </p:cNvPr>
          <p:cNvSpPr/>
          <p:nvPr/>
        </p:nvSpPr>
        <p:spPr>
          <a:xfrm>
            <a:off x="3839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O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15F9AAD1-6D6F-FF8F-8A9D-83CE91D51CD8}"/>
              </a:ext>
            </a:extLst>
          </p:cNvPr>
          <p:cNvSpPr/>
          <p:nvPr/>
        </p:nvSpPr>
        <p:spPr>
          <a:xfrm>
            <a:off x="42918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P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81276DD-71D9-4E4B-ADB7-530FA6ED65FC}"/>
              </a:ext>
            </a:extLst>
          </p:cNvPr>
          <p:cNvSpPr/>
          <p:nvPr/>
        </p:nvSpPr>
        <p:spPr>
          <a:xfrm>
            <a:off x="47442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A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84FBD78E-E6EA-F820-4D7C-AEC37AD2E4AB}"/>
              </a:ext>
            </a:extLst>
          </p:cNvPr>
          <p:cNvSpPr/>
          <p:nvPr/>
        </p:nvSpPr>
        <p:spPr>
          <a:xfrm>
            <a:off x="51966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S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19156E4-2632-06EB-D926-D9C659654F21}"/>
              </a:ext>
            </a:extLst>
          </p:cNvPr>
          <p:cNvSpPr/>
          <p:nvPr/>
        </p:nvSpPr>
        <p:spPr>
          <a:xfrm>
            <a:off x="56490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D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22156807-9DCA-FC58-EA5A-39DEB37321BF}"/>
              </a:ext>
            </a:extLst>
          </p:cNvPr>
          <p:cNvSpPr/>
          <p:nvPr/>
        </p:nvSpPr>
        <p:spPr>
          <a:xfrm>
            <a:off x="61013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F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A006278-A627-FBD7-B0FF-8B6F79618B0E}"/>
              </a:ext>
            </a:extLst>
          </p:cNvPr>
          <p:cNvSpPr/>
          <p:nvPr/>
        </p:nvSpPr>
        <p:spPr>
          <a:xfrm>
            <a:off x="65537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G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4BA451AC-7ADC-CB07-C493-D04F645F9C66}"/>
              </a:ext>
            </a:extLst>
          </p:cNvPr>
          <p:cNvSpPr/>
          <p:nvPr/>
        </p:nvSpPr>
        <p:spPr>
          <a:xfrm>
            <a:off x="70061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H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82F3B82-DAB7-B369-BB35-533352236DCA}"/>
              </a:ext>
            </a:extLst>
          </p:cNvPr>
          <p:cNvSpPr/>
          <p:nvPr/>
        </p:nvSpPr>
        <p:spPr>
          <a:xfrm>
            <a:off x="7458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J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F843CF51-0C44-3F6A-EF5D-C13680FE0FAF}"/>
              </a:ext>
            </a:extLst>
          </p:cNvPr>
          <p:cNvSpPr/>
          <p:nvPr/>
        </p:nvSpPr>
        <p:spPr>
          <a:xfrm>
            <a:off x="79108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K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06D126EE-6553-C5DF-5954-F6F5B0EABA33}"/>
              </a:ext>
            </a:extLst>
          </p:cNvPr>
          <p:cNvSpPr/>
          <p:nvPr/>
        </p:nvSpPr>
        <p:spPr>
          <a:xfrm>
            <a:off x="83632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L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AA4D956A-EE82-EFDC-0F4E-AF8249F85489}"/>
              </a:ext>
            </a:extLst>
          </p:cNvPr>
          <p:cNvSpPr/>
          <p:nvPr/>
        </p:nvSpPr>
        <p:spPr>
          <a:xfrm>
            <a:off x="88156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Z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4269B07-0FB2-1B5C-8BA5-6F58590ADAF8}"/>
              </a:ext>
            </a:extLst>
          </p:cNvPr>
          <p:cNvSpPr/>
          <p:nvPr/>
        </p:nvSpPr>
        <p:spPr>
          <a:xfrm>
            <a:off x="92680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X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1068EF36-3013-BB08-C1B5-F9E7F406FD89}"/>
              </a:ext>
            </a:extLst>
          </p:cNvPr>
          <p:cNvSpPr/>
          <p:nvPr/>
        </p:nvSpPr>
        <p:spPr>
          <a:xfrm>
            <a:off x="97203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C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F5145AB-A443-1314-5A44-41CFA482C477}"/>
              </a:ext>
            </a:extLst>
          </p:cNvPr>
          <p:cNvSpPr/>
          <p:nvPr/>
        </p:nvSpPr>
        <p:spPr>
          <a:xfrm>
            <a:off x="101727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V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FC171C36-3150-93C0-7B6B-F37A8ABEA7E7}"/>
              </a:ext>
            </a:extLst>
          </p:cNvPr>
          <p:cNvSpPr/>
          <p:nvPr/>
        </p:nvSpPr>
        <p:spPr>
          <a:xfrm>
            <a:off x="106251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B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CE0F9CBA-660D-48A0-D7DD-B3DD88AD8BF9}"/>
              </a:ext>
            </a:extLst>
          </p:cNvPr>
          <p:cNvSpPr/>
          <p:nvPr/>
        </p:nvSpPr>
        <p:spPr>
          <a:xfrm>
            <a:off x="11077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N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05E3623-E95E-5F6C-0557-0E1A89B973F9}"/>
              </a:ext>
            </a:extLst>
          </p:cNvPr>
          <p:cNvSpPr/>
          <p:nvPr/>
        </p:nvSpPr>
        <p:spPr>
          <a:xfrm>
            <a:off x="1152988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138401" y="305775"/>
            <a:ext cx="5807137" cy="83099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-2861109" y="281791"/>
            <a:ext cx="20774414" cy="844475"/>
            <a:chOff x="42862" y="94224"/>
            <a:chExt cx="20774414" cy="84447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05ECAB-3747-BC8F-50C2-230BD3F581DA}"/>
                </a:ext>
              </a:extLst>
            </p:cNvPr>
            <p:cNvSpPr txBox="1">
              <a:spLocks/>
            </p:cNvSpPr>
            <p:nvPr/>
          </p:nvSpPr>
          <p:spPr>
            <a:xfrm>
              <a:off x="42862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Caesar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DB9758-0165-5840-DC8C-E08771A41D6F}"/>
                </a:ext>
              </a:extLst>
            </p:cNvPr>
            <p:cNvSpPr txBox="1">
              <a:spLocks/>
            </p:cNvSpPr>
            <p:nvPr/>
          </p:nvSpPr>
          <p:spPr>
            <a:xfrm>
              <a:off x="2906535" y="107702"/>
              <a:ext cx="6037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Monoalphabetic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1519749" y="107702"/>
              <a:ext cx="3746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689872" y="94224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4835787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7664500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3B34132-FDB9-DCC3-3294-1D1B48D0074D}"/>
              </a:ext>
            </a:extLst>
          </p:cNvPr>
          <p:cNvSpPr/>
          <p:nvPr/>
        </p:nvSpPr>
        <p:spPr>
          <a:xfrm>
            <a:off x="220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A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CD1AC34-F1C9-081C-E8EC-77848AD3213B}"/>
              </a:ext>
            </a:extLst>
          </p:cNvPr>
          <p:cNvSpPr/>
          <p:nvPr/>
        </p:nvSpPr>
        <p:spPr>
          <a:xfrm>
            <a:off x="6728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B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3681C2-C39C-C588-2A73-500EFEC224FB}"/>
              </a:ext>
            </a:extLst>
          </p:cNvPr>
          <p:cNvSpPr/>
          <p:nvPr/>
        </p:nvSpPr>
        <p:spPr>
          <a:xfrm>
            <a:off x="11252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C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14B0E86-2DE2-857E-F0FE-D27CE8D0BC93}"/>
              </a:ext>
            </a:extLst>
          </p:cNvPr>
          <p:cNvSpPr/>
          <p:nvPr/>
        </p:nvSpPr>
        <p:spPr>
          <a:xfrm>
            <a:off x="15776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1915266-BD11-C65C-AEE4-9675AA4B0BC1}"/>
              </a:ext>
            </a:extLst>
          </p:cNvPr>
          <p:cNvSpPr/>
          <p:nvPr/>
        </p:nvSpPr>
        <p:spPr>
          <a:xfrm>
            <a:off x="20300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A06C007-00BF-B781-FB5D-45706FD39CD5}"/>
              </a:ext>
            </a:extLst>
          </p:cNvPr>
          <p:cNvSpPr/>
          <p:nvPr/>
        </p:nvSpPr>
        <p:spPr>
          <a:xfrm>
            <a:off x="24823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F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F101FA1-B3CA-E682-AEB7-2CF2B01D691A}"/>
              </a:ext>
            </a:extLst>
          </p:cNvPr>
          <p:cNvSpPr/>
          <p:nvPr/>
        </p:nvSpPr>
        <p:spPr>
          <a:xfrm>
            <a:off x="29347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504DB88-159A-71A3-525A-85508BAC99E1}"/>
              </a:ext>
            </a:extLst>
          </p:cNvPr>
          <p:cNvSpPr/>
          <p:nvPr/>
        </p:nvSpPr>
        <p:spPr>
          <a:xfrm>
            <a:off x="33871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AD8973-A133-A403-8077-8FD668247FB9}"/>
              </a:ext>
            </a:extLst>
          </p:cNvPr>
          <p:cNvSpPr/>
          <p:nvPr/>
        </p:nvSpPr>
        <p:spPr>
          <a:xfrm>
            <a:off x="3839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I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F1ABE91-B623-F457-0BF9-2C4AC01A25F3}"/>
              </a:ext>
            </a:extLst>
          </p:cNvPr>
          <p:cNvSpPr/>
          <p:nvPr/>
        </p:nvSpPr>
        <p:spPr>
          <a:xfrm>
            <a:off x="42918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J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4310C18-2031-178E-507F-325AA4B0044F}"/>
              </a:ext>
            </a:extLst>
          </p:cNvPr>
          <p:cNvSpPr/>
          <p:nvPr/>
        </p:nvSpPr>
        <p:spPr>
          <a:xfrm>
            <a:off x="47442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K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294E9C-1F3C-E76B-1ACB-7EF8E4414719}"/>
              </a:ext>
            </a:extLst>
          </p:cNvPr>
          <p:cNvSpPr/>
          <p:nvPr/>
        </p:nvSpPr>
        <p:spPr>
          <a:xfrm>
            <a:off x="51966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L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09453B6-592B-AF57-5103-FC2E75BC9DB7}"/>
              </a:ext>
            </a:extLst>
          </p:cNvPr>
          <p:cNvSpPr/>
          <p:nvPr/>
        </p:nvSpPr>
        <p:spPr>
          <a:xfrm>
            <a:off x="56490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87E7666-29B1-9315-F7A5-55348B0ECBDC}"/>
              </a:ext>
            </a:extLst>
          </p:cNvPr>
          <p:cNvSpPr/>
          <p:nvPr/>
        </p:nvSpPr>
        <p:spPr>
          <a:xfrm>
            <a:off x="61013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091042-0ABF-6FBD-85D5-7E50F75A30A2}"/>
              </a:ext>
            </a:extLst>
          </p:cNvPr>
          <p:cNvSpPr/>
          <p:nvPr/>
        </p:nvSpPr>
        <p:spPr>
          <a:xfrm>
            <a:off x="65537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O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4881B55-7D1D-93C8-EFAE-A4CB8EF77181}"/>
              </a:ext>
            </a:extLst>
          </p:cNvPr>
          <p:cNvSpPr/>
          <p:nvPr/>
        </p:nvSpPr>
        <p:spPr>
          <a:xfrm>
            <a:off x="70061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P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B5E3332-208A-A938-8513-38B4D1236517}"/>
              </a:ext>
            </a:extLst>
          </p:cNvPr>
          <p:cNvSpPr/>
          <p:nvPr/>
        </p:nvSpPr>
        <p:spPr>
          <a:xfrm>
            <a:off x="7458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Q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0D49BFD-A524-1640-CB2F-BDA7BDE684F7}"/>
              </a:ext>
            </a:extLst>
          </p:cNvPr>
          <p:cNvSpPr/>
          <p:nvPr/>
        </p:nvSpPr>
        <p:spPr>
          <a:xfrm>
            <a:off x="79108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08CD7B5-B790-4AD7-C09C-34F458925314}"/>
              </a:ext>
            </a:extLst>
          </p:cNvPr>
          <p:cNvSpPr/>
          <p:nvPr/>
        </p:nvSpPr>
        <p:spPr>
          <a:xfrm>
            <a:off x="83632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54E3581-6DFA-ED3A-A9D1-F21252C7C912}"/>
              </a:ext>
            </a:extLst>
          </p:cNvPr>
          <p:cNvSpPr/>
          <p:nvPr/>
        </p:nvSpPr>
        <p:spPr>
          <a:xfrm>
            <a:off x="88156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68B81B6-E8CD-ED4F-9911-502A0D6F40CE}"/>
              </a:ext>
            </a:extLst>
          </p:cNvPr>
          <p:cNvSpPr/>
          <p:nvPr/>
        </p:nvSpPr>
        <p:spPr>
          <a:xfrm>
            <a:off x="92680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U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602CB1E-3CA3-2412-D463-E6960BDDF01A}"/>
              </a:ext>
            </a:extLst>
          </p:cNvPr>
          <p:cNvSpPr/>
          <p:nvPr/>
        </p:nvSpPr>
        <p:spPr>
          <a:xfrm>
            <a:off x="97203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V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FF3F9CE-760E-005E-91FD-4144A03B2088}"/>
              </a:ext>
            </a:extLst>
          </p:cNvPr>
          <p:cNvSpPr/>
          <p:nvPr/>
        </p:nvSpPr>
        <p:spPr>
          <a:xfrm>
            <a:off x="101727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W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442D5AD-EB2F-CE88-F067-01F22FD6CF1E}"/>
              </a:ext>
            </a:extLst>
          </p:cNvPr>
          <p:cNvSpPr/>
          <p:nvPr/>
        </p:nvSpPr>
        <p:spPr>
          <a:xfrm>
            <a:off x="106251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X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7D378AE-03C6-5160-26DD-76306DEDF8DE}"/>
              </a:ext>
            </a:extLst>
          </p:cNvPr>
          <p:cNvSpPr/>
          <p:nvPr/>
        </p:nvSpPr>
        <p:spPr>
          <a:xfrm>
            <a:off x="11077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Y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0A3DA51-C31F-28E4-ABEC-5C8B714911A6}"/>
              </a:ext>
            </a:extLst>
          </p:cNvPr>
          <p:cNvSpPr/>
          <p:nvPr/>
        </p:nvSpPr>
        <p:spPr>
          <a:xfrm>
            <a:off x="1152988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Z</a:t>
            </a:r>
          </a:p>
        </p:txBody>
      </p:sp>
      <p:pic>
        <p:nvPicPr>
          <p:cNvPr id="6" name="Picture 5" descr="A computer screen with text&#10;&#10;Description automatically generated">
            <a:extLst>
              <a:ext uri="{FF2B5EF4-FFF2-40B4-BE49-F238E27FC236}">
                <a16:creationId xmlns:a16="http://schemas.microsoft.com/office/drawing/2014/main" id="{2DA33B97-B176-3D55-D80A-D38F73EEFB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70" b="50073"/>
          <a:stretch/>
        </p:blipFill>
        <p:spPr>
          <a:xfrm>
            <a:off x="201184" y="2696294"/>
            <a:ext cx="7206887" cy="2078906"/>
          </a:xfrm>
          <a:prstGeom prst="rect">
            <a:avLst/>
          </a:prstGeom>
        </p:spPr>
      </p:pic>
      <p:pic>
        <p:nvPicPr>
          <p:cNvPr id="129" name="Picture 128" descr="A computer screen with text&#10;&#10;Description automatically generated">
            <a:extLst>
              <a:ext uri="{FF2B5EF4-FFF2-40B4-BE49-F238E27FC236}">
                <a16:creationId xmlns:a16="http://schemas.microsoft.com/office/drawing/2014/main" id="{9A466518-2823-4628-0412-373D09B077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09" r="3387" b="1"/>
          <a:stretch/>
        </p:blipFill>
        <p:spPr>
          <a:xfrm>
            <a:off x="4078771" y="4473319"/>
            <a:ext cx="7656026" cy="207890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784486-6C47-C5C2-CE4C-A5418D4C8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7</a:t>
            </a:fld>
            <a:endParaRPr lang="en-US" sz="200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8A058C-866B-D192-CE43-E0EA3C01CB4A}"/>
              </a:ext>
            </a:extLst>
          </p:cNvPr>
          <p:cNvCxnSpPr/>
          <p:nvPr/>
        </p:nvCxnSpPr>
        <p:spPr>
          <a:xfrm flipH="1">
            <a:off x="4078771" y="4419600"/>
            <a:ext cx="3580708" cy="0"/>
          </a:xfrm>
          <a:prstGeom prst="line">
            <a:avLst/>
          </a:prstGeom>
          <a:ln w="571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6D8316-79E5-E89F-3AAB-B58CE19A2C41}"/>
              </a:ext>
            </a:extLst>
          </p:cNvPr>
          <p:cNvCxnSpPr>
            <a:cxnSpLocks/>
          </p:cNvCxnSpPr>
          <p:nvPr/>
        </p:nvCxnSpPr>
        <p:spPr>
          <a:xfrm>
            <a:off x="4040479" y="4394200"/>
            <a:ext cx="0" cy="584200"/>
          </a:xfrm>
          <a:prstGeom prst="line">
            <a:avLst/>
          </a:prstGeom>
          <a:ln w="571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15586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9523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138401" y="305775"/>
            <a:ext cx="5807137" cy="830997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-2861109" y="281791"/>
            <a:ext cx="20774414" cy="844475"/>
            <a:chOff x="42862" y="94224"/>
            <a:chExt cx="20774414" cy="84447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05ECAB-3747-BC8F-50C2-230BD3F581DA}"/>
                </a:ext>
              </a:extLst>
            </p:cNvPr>
            <p:cNvSpPr txBox="1">
              <a:spLocks/>
            </p:cNvSpPr>
            <p:nvPr/>
          </p:nvSpPr>
          <p:spPr>
            <a:xfrm>
              <a:off x="42862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Caesar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DB9758-0165-5840-DC8C-E08771A41D6F}"/>
                </a:ext>
              </a:extLst>
            </p:cNvPr>
            <p:cNvSpPr txBox="1">
              <a:spLocks/>
            </p:cNvSpPr>
            <p:nvPr/>
          </p:nvSpPr>
          <p:spPr>
            <a:xfrm>
              <a:off x="2906535" y="107702"/>
              <a:ext cx="6037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latin typeface="Verdana Pro Black" panose="020B0A04030504040204" pitchFamily="34" charset="0"/>
                </a:rPr>
                <a:t>Monoalphabetic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1519749" y="107702"/>
              <a:ext cx="37462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689872" y="94224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4835787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7664500" y="107702"/>
              <a:ext cx="3152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33B34132-FDB9-DCC3-3294-1D1B48D0074D}"/>
              </a:ext>
            </a:extLst>
          </p:cNvPr>
          <p:cNvSpPr/>
          <p:nvPr/>
        </p:nvSpPr>
        <p:spPr>
          <a:xfrm>
            <a:off x="220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A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CD1AC34-F1C9-081C-E8EC-77848AD3213B}"/>
              </a:ext>
            </a:extLst>
          </p:cNvPr>
          <p:cNvSpPr/>
          <p:nvPr/>
        </p:nvSpPr>
        <p:spPr>
          <a:xfrm>
            <a:off x="6728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B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3681C2-C39C-C588-2A73-500EFEC224FB}"/>
              </a:ext>
            </a:extLst>
          </p:cNvPr>
          <p:cNvSpPr/>
          <p:nvPr/>
        </p:nvSpPr>
        <p:spPr>
          <a:xfrm>
            <a:off x="11252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C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14B0E86-2DE2-857E-F0FE-D27CE8D0BC93}"/>
              </a:ext>
            </a:extLst>
          </p:cNvPr>
          <p:cNvSpPr/>
          <p:nvPr/>
        </p:nvSpPr>
        <p:spPr>
          <a:xfrm>
            <a:off x="15776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D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1915266-BD11-C65C-AEE4-9675AA4B0BC1}"/>
              </a:ext>
            </a:extLst>
          </p:cNvPr>
          <p:cNvSpPr/>
          <p:nvPr/>
        </p:nvSpPr>
        <p:spPr>
          <a:xfrm>
            <a:off x="20300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A06C007-00BF-B781-FB5D-45706FD39CD5}"/>
              </a:ext>
            </a:extLst>
          </p:cNvPr>
          <p:cNvSpPr/>
          <p:nvPr/>
        </p:nvSpPr>
        <p:spPr>
          <a:xfrm>
            <a:off x="24823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F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F101FA1-B3CA-E682-AEB7-2CF2B01D691A}"/>
              </a:ext>
            </a:extLst>
          </p:cNvPr>
          <p:cNvSpPr/>
          <p:nvPr/>
        </p:nvSpPr>
        <p:spPr>
          <a:xfrm>
            <a:off x="29347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504DB88-159A-71A3-525A-85508BAC99E1}"/>
              </a:ext>
            </a:extLst>
          </p:cNvPr>
          <p:cNvSpPr/>
          <p:nvPr/>
        </p:nvSpPr>
        <p:spPr>
          <a:xfrm>
            <a:off x="33871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AD8973-A133-A403-8077-8FD668247FB9}"/>
              </a:ext>
            </a:extLst>
          </p:cNvPr>
          <p:cNvSpPr/>
          <p:nvPr/>
        </p:nvSpPr>
        <p:spPr>
          <a:xfrm>
            <a:off x="3839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I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F1ABE91-B623-F457-0BF9-2C4AC01A25F3}"/>
              </a:ext>
            </a:extLst>
          </p:cNvPr>
          <p:cNvSpPr/>
          <p:nvPr/>
        </p:nvSpPr>
        <p:spPr>
          <a:xfrm>
            <a:off x="42918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J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4310C18-2031-178E-507F-325AA4B0044F}"/>
              </a:ext>
            </a:extLst>
          </p:cNvPr>
          <p:cNvSpPr/>
          <p:nvPr/>
        </p:nvSpPr>
        <p:spPr>
          <a:xfrm>
            <a:off x="47442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K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E294E9C-1F3C-E76B-1ACB-7EF8E4414719}"/>
              </a:ext>
            </a:extLst>
          </p:cNvPr>
          <p:cNvSpPr/>
          <p:nvPr/>
        </p:nvSpPr>
        <p:spPr>
          <a:xfrm>
            <a:off x="51966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L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09453B6-592B-AF57-5103-FC2E75BC9DB7}"/>
              </a:ext>
            </a:extLst>
          </p:cNvPr>
          <p:cNvSpPr/>
          <p:nvPr/>
        </p:nvSpPr>
        <p:spPr>
          <a:xfrm>
            <a:off x="56490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87E7666-29B1-9315-F7A5-55348B0ECBDC}"/>
              </a:ext>
            </a:extLst>
          </p:cNvPr>
          <p:cNvSpPr/>
          <p:nvPr/>
        </p:nvSpPr>
        <p:spPr>
          <a:xfrm>
            <a:off x="61013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091042-0ABF-6FBD-85D5-7E50F75A30A2}"/>
              </a:ext>
            </a:extLst>
          </p:cNvPr>
          <p:cNvSpPr/>
          <p:nvPr/>
        </p:nvSpPr>
        <p:spPr>
          <a:xfrm>
            <a:off x="65537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O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4881B55-7D1D-93C8-EFAE-A4CB8EF77181}"/>
              </a:ext>
            </a:extLst>
          </p:cNvPr>
          <p:cNvSpPr/>
          <p:nvPr/>
        </p:nvSpPr>
        <p:spPr>
          <a:xfrm>
            <a:off x="70061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P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B5E3332-208A-A938-8513-38B4D1236517}"/>
              </a:ext>
            </a:extLst>
          </p:cNvPr>
          <p:cNvSpPr/>
          <p:nvPr/>
        </p:nvSpPr>
        <p:spPr>
          <a:xfrm>
            <a:off x="7458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Q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0D49BFD-A524-1640-CB2F-BDA7BDE684F7}"/>
              </a:ext>
            </a:extLst>
          </p:cNvPr>
          <p:cNvSpPr/>
          <p:nvPr/>
        </p:nvSpPr>
        <p:spPr>
          <a:xfrm>
            <a:off x="79108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08CD7B5-B790-4AD7-C09C-34F458925314}"/>
              </a:ext>
            </a:extLst>
          </p:cNvPr>
          <p:cNvSpPr/>
          <p:nvPr/>
        </p:nvSpPr>
        <p:spPr>
          <a:xfrm>
            <a:off x="83632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54E3581-6DFA-ED3A-A9D1-F21252C7C912}"/>
              </a:ext>
            </a:extLst>
          </p:cNvPr>
          <p:cNvSpPr/>
          <p:nvPr/>
        </p:nvSpPr>
        <p:spPr>
          <a:xfrm>
            <a:off x="88156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68B81B6-E8CD-ED4F-9911-502A0D6F40CE}"/>
              </a:ext>
            </a:extLst>
          </p:cNvPr>
          <p:cNvSpPr/>
          <p:nvPr/>
        </p:nvSpPr>
        <p:spPr>
          <a:xfrm>
            <a:off x="92680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U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602CB1E-3CA3-2412-D463-E6960BDDF01A}"/>
              </a:ext>
            </a:extLst>
          </p:cNvPr>
          <p:cNvSpPr/>
          <p:nvPr/>
        </p:nvSpPr>
        <p:spPr>
          <a:xfrm>
            <a:off x="972038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V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FF3F9CE-760E-005E-91FD-4144A03B2088}"/>
              </a:ext>
            </a:extLst>
          </p:cNvPr>
          <p:cNvSpPr/>
          <p:nvPr/>
        </p:nvSpPr>
        <p:spPr>
          <a:xfrm>
            <a:off x="1017276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W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442D5AD-EB2F-CE88-F067-01F22FD6CF1E}"/>
              </a:ext>
            </a:extLst>
          </p:cNvPr>
          <p:cNvSpPr/>
          <p:nvPr/>
        </p:nvSpPr>
        <p:spPr>
          <a:xfrm>
            <a:off x="10625137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X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7D378AE-03C6-5160-26DD-76306DEDF8DE}"/>
              </a:ext>
            </a:extLst>
          </p:cNvPr>
          <p:cNvSpPr/>
          <p:nvPr/>
        </p:nvSpPr>
        <p:spPr>
          <a:xfrm>
            <a:off x="1107751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Y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0A3DA51-C31F-28E4-ABEC-5C8B714911A6}"/>
              </a:ext>
            </a:extLst>
          </p:cNvPr>
          <p:cNvSpPr/>
          <p:nvPr/>
        </p:nvSpPr>
        <p:spPr>
          <a:xfrm>
            <a:off x="11529882" y="1937238"/>
            <a:ext cx="401934" cy="40193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/>
              <a:t>Z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E26DB843-1E16-7AC0-2920-C8F2E9A04C42}"/>
              </a:ext>
            </a:extLst>
          </p:cNvPr>
          <p:cNvGrpSpPr/>
          <p:nvPr/>
        </p:nvGrpSpPr>
        <p:grpSpPr>
          <a:xfrm>
            <a:off x="291667" y="5954416"/>
            <a:ext cx="11711304" cy="401934"/>
            <a:chOff x="220512" y="3777762"/>
            <a:chExt cx="11711304" cy="401934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51F41D8D-F34E-0580-0BE8-DFF901A4A9A3}"/>
                </a:ext>
              </a:extLst>
            </p:cNvPr>
            <p:cNvSpPr/>
            <p:nvPr/>
          </p:nvSpPr>
          <p:spPr>
            <a:xfrm>
              <a:off x="2205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Q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1FB263E-3588-4C2C-6F6C-52CF1DCD8BE5}"/>
                </a:ext>
              </a:extLst>
            </p:cNvPr>
            <p:cNvSpPr/>
            <p:nvPr/>
          </p:nvSpPr>
          <p:spPr>
            <a:xfrm>
              <a:off x="6728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W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6B83B38-3ED6-642F-51FF-7E6A27BB9EB5}"/>
                </a:ext>
              </a:extLst>
            </p:cNvPr>
            <p:cNvSpPr/>
            <p:nvPr/>
          </p:nvSpPr>
          <p:spPr>
            <a:xfrm>
              <a:off x="11252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E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699C61A-7A14-FE25-94E4-D3B1F3CA84A7}"/>
                </a:ext>
              </a:extLst>
            </p:cNvPr>
            <p:cNvSpPr/>
            <p:nvPr/>
          </p:nvSpPr>
          <p:spPr>
            <a:xfrm>
              <a:off x="15776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R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49564F-1DA9-9482-963C-A066FBAD8201}"/>
                </a:ext>
              </a:extLst>
            </p:cNvPr>
            <p:cNvSpPr/>
            <p:nvPr/>
          </p:nvSpPr>
          <p:spPr>
            <a:xfrm>
              <a:off x="20300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T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F6C9A55-8A87-7F7F-52CD-76AB6D2DA5C6}"/>
                </a:ext>
              </a:extLst>
            </p:cNvPr>
            <p:cNvSpPr/>
            <p:nvPr/>
          </p:nvSpPr>
          <p:spPr>
            <a:xfrm>
              <a:off x="24823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Y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CBEFC5A-69E0-21B3-0BAA-30B191E227CF}"/>
                </a:ext>
              </a:extLst>
            </p:cNvPr>
            <p:cNvSpPr/>
            <p:nvPr/>
          </p:nvSpPr>
          <p:spPr>
            <a:xfrm>
              <a:off x="29347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U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7458271-5AE5-AB1C-9ADA-BB30BA3BBD43}"/>
                </a:ext>
              </a:extLst>
            </p:cNvPr>
            <p:cNvSpPr/>
            <p:nvPr/>
          </p:nvSpPr>
          <p:spPr>
            <a:xfrm>
              <a:off x="33871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I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520FDF2-065C-F1E7-960E-8BE39CED610F}"/>
                </a:ext>
              </a:extLst>
            </p:cNvPr>
            <p:cNvSpPr/>
            <p:nvPr/>
          </p:nvSpPr>
          <p:spPr>
            <a:xfrm>
              <a:off x="38395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O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54F3EC4-B9CB-C912-675B-893AB8C4CF4A}"/>
                </a:ext>
              </a:extLst>
            </p:cNvPr>
            <p:cNvSpPr/>
            <p:nvPr/>
          </p:nvSpPr>
          <p:spPr>
            <a:xfrm>
              <a:off x="42918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P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0F427C6-BDD3-91C0-3FF1-22034D077BEF}"/>
                </a:ext>
              </a:extLst>
            </p:cNvPr>
            <p:cNvSpPr/>
            <p:nvPr/>
          </p:nvSpPr>
          <p:spPr>
            <a:xfrm>
              <a:off x="47442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EF6D87A-9199-5CE8-2448-5DEADDFEF1CB}"/>
                </a:ext>
              </a:extLst>
            </p:cNvPr>
            <p:cNvSpPr/>
            <p:nvPr/>
          </p:nvSpPr>
          <p:spPr>
            <a:xfrm>
              <a:off x="51966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2D67BE63-29A0-3867-E72B-32A374105E97}"/>
                </a:ext>
              </a:extLst>
            </p:cNvPr>
            <p:cNvSpPr/>
            <p:nvPr/>
          </p:nvSpPr>
          <p:spPr>
            <a:xfrm>
              <a:off x="56490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F96D9D6F-318D-16E6-6917-44DC3D37D653}"/>
                </a:ext>
              </a:extLst>
            </p:cNvPr>
            <p:cNvSpPr/>
            <p:nvPr/>
          </p:nvSpPr>
          <p:spPr>
            <a:xfrm>
              <a:off x="61013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F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232A00A-73D1-D558-AEB5-4574521ED1BC}"/>
                </a:ext>
              </a:extLst>
            </p:cNvPr>
            <p:cNvSpPr/>
            <p:nvPr/>
          </p:nvSpPr>
          <p:spPr>
            <a:xfrm>
              <a:off x="65537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G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705F4C3-7709-73C0-253D-2F1EF1BFB312}"/>
                </a:ext>
              </a:extLst>
            </p:cNvPr>
            <p:cNvSpPr/>
            <p:nvPr/>
          </p:nvSpPr>
          <p:spPr>
            <a:xfrm>
              <a:off x="70061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H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6AFF44D-22A0-A3FE-B6B5-9A632FA3F076}"/>
                </a:ext>
              </a:extLst>
            </p:cNvPr>
            <p:cNvSpPr/>
            <p:nvPr/>
          </p:nvSpPr>
          <p:spPr>
            <a:xfrm>
              <a:off x="74585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J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DC6063F-8516-00EA-58F6-33C53F0D6A2C}"/>
                </a:ext>
              </a:extLst>
            </p:cNvPr>
            <p:cNvSpPr/>
            <p:nvPr/>
          </p:nvSpPr>
          <p:spPr>
            <a:xfrm>
              <a:off x="79108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K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A580AF0-F4D6-B113-B58B-3C9EA1ED9A2E}"/>
                </a:ext>
              </a:extLst>
            </p:cNvPr>
            <p:cNvSpPr/>
            <p:nvPr/>
          </p:nvSpPr>
          <p:spPr>
            <a:xfrm>
              <a:off x="83632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L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5996B52E-8EDE-E8A5-7BDE-EB767F65B832}"/>
                </a:ext>
              </a:extLst>
            </p:cNvPr>
            <p:cNvSpPr/>
            <p:nvPr/>
          </p:nvSpPr>
          <p:spPr>
            <a:xfrm>
              <a:off x="88156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Z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8B69BDF-B1E7-DBC3-A5A1-47D59AFE4D11}"/>
                </a:ext>
              </a:extLst>
            </p:cNvPr>
            <p:cNvSpPr/>
            <p:nvPr/>
          </p:nvSpPr>
          <p:spPr>
            <a:xfrm>
              <a:off x="92680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X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F127D7CD-A478-98E2-B9A3-86E54315A39C}"/>
                </a:ext>
              </a:extLst>
            </p:cNvPr>
            <p:cNvSpPr/>
            <p:nvPr/>
          </p:nvSpPr>
          <p:spPr>
            <a:xfrm>
              <a:off x="972038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C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6559D0F-C8D8-2AD4-12D7-A8AE7EF9D7C6}"/>
                </a:ext>
              </a:extLst>
            </p:cNvPr>
            <p:cNvSpPr/>
            <p:nvPr/>
          </p:nvSpPr>
          <p:spPr>
            <a:xfrm>
              <a:off x="1017276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V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50A84A6C-FB9B-C15B-B0A4-2E44DAB64AD0}"/>
                </a:ext>
              </a:extLst>
            </p:cNvPr>
            <p:cNvSpPr/>
            <p:nvPr/>
          </p:nvSpPr>
          <p:spPr>
            <a:xfrm>
              <a:off x="10625137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B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55E3E14-3020-094F-2434-BB8F5BBDA858}"/>
                </a:ext>
              </a:extLst>
            </p:cNvPr>
            <p:cNvSpPr/>
            <p:nvPr/>
          </p:nvSpPr>
          <p:spPr>
            <a:xfrm>
              <a:off x="1107751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N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8358E0A1-91B5-B211-DA66-253B73C54FF7}"/>
                </a:ext>
              </a:extLst>
            </p:cNvPr>
            <p:cNvSpPr/>
            <p:nvPr/>
          </p:nvSpPr>
          <p:spPr>
            <a:xfrm>
              <a:off x="11529882" y="3777762"/>
              <a:ext cx="401934" cy="40193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M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BEE67B20-4050-3A3A-3076-D8E87A08C664}"/>
              </a:ext>
            </a:extLst>
          </p:cNvPr>
          <p:cNvGrpSpPr/>
          <p:nvPr/>
        </p:nvGrpSpPr>
        <p:grpSpPr>
          <a:xfrm>
            <a:off x="421479" y="2339172"/>
            <a:ext cx="11380525" cy="3615244"/>
            <a:chOff x="421479" y="2143297"/>
            <a:chExt cx="11380525" cy="3811119"/>
          </a:xfrm>
        </p:grpSpPr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AF7E1F0F-284A-2E2F-862B-0ADA882C7499}"/>
                </a:ext>
              </a:extLst>
            </p:cNvPr>
            <p:cNvCxnSpPr>
              <a:cxnSpLocks/>
            </p:cNvCxnSpPr>
            <p:nvPr/>
          </p:nvCxnSpPr>
          <p:spPr>
            <a:xfrm>
              <a:off x="873854" y="2143297"/>
              <a:ext cx="1002340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64D4AA30-00CA-7F22-8EE2-6B74BB7D6B20}"/>
                </a:ext>
              </a:extLst>
            </p:cNvPr>
            <p:cNvCxnSpPr>
              <a:cxnSpLocks/>
            </p:cNvCxnSpPr>
            <p:nvPr/>
          </p:nvCxnSpPr>
          <p:spPr>
            <a:xfrm>
              <a:off x="421479" y="2143297"/>
              <a:ext cx="459490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B59EEE94-AE8A-C101-8E71-7A62E36B9BCB}"/>
                </a:ext>
              </a:extLst>
            </p:cNvPr>
            <p:cNvCxnSpPr>
              <a:cxnSpLocks/>
            </p:cNvCxnSpPr>
            <p:nvPr/>
          </p:nvCxnSpPr>
          <p:spPr>
            <a:xfrm>
              <a:off x="1326229" y="2143297"/>
              <a:ext cx="866628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C5F49B92-1758-0A3D-57FC-00FCD41E28C4}"/>
                </a:ext>
              </a:extLst>
            </p:cNvPr>
            <p:cNvCxnSpPr>
              <a:cxnSpLocks/>
            </p:cNvCxnSpPr>
            <p:nvPr/>
          </p:nvCxnSpPr>
          <p:spPr>
            <a:xfrm>
              <a:off x="1778604" y="2143297"/>
              <a:ext cx="414253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D71A6E70-47DA-7B6F-17B8-520921270C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97384" y="2143297"/>
              <a:ext cx="83359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" name="Straight Arrow Connector 145">
              <a:extLst>
                <a:ext uri="{FF2B5EF4-FFF2-40B4-BE49-F238E27FC236}">
                  <a16:creationId xmlns:a16="http://schemas.microsoft.com/office/drawing/2014/main" id="{3F6E1EA0-5CC1-5AB4-3386-A295B3610860}"/>
                </a:ext>
              </a:extLst>
            </p:cNvPr>
            <p:cNvCxnSpPr>
              <a:cxnSpLocks/>
            </p:cNvCxnSpPr>
            <p:nvPr/>
          </p:nvCxnSpPr>
          <p:spPr>
            <a:xfrm>
              <a:off x="2683354" y="2143297"/>
              <a:ext cx="369015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9EDB77D9-B134-165B-8EA3-8DF16DA39555}"/>
                </a:ext>
              </a:extLst>
            </p:cNvPr>
            <p:cNvCxnSpPr>
              <a:cxnSpLocks/>
            </p:cNvCxnSpPr>
            <p:nvPr/>
          </p:nvCxnSpPr>
          <p:spPr>
            <a:xfrm>
              <a:off x="3135729" y="2143297"/>
              <a:ext cx="369015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550B9450-C3CA-0F63-AF38-98214D0A2309}"/>
                </a:ext>
              </a:extLst>
            </p:cNvPr>
            <p:cNvCxnSpPr>
              <a:cxnSpLocks/>
            </p:cNvCxnSpPr>
            <p:nvPr/>
          </p:nvCxnSpPr>
          <p:spPr>
            <a:xfrm>
              <a:off x="3588104" y="2143297"/>
              <a:ext cx="369015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92437565-6C09-D0A3-CDFA-4AFFD6817F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59259" y="2143297"/>
              <a:ext cx="38122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" name="Straight Arrow Connector 158">
              <a:extLst>
                <a:ext uri="{FF2B5EF4-FFF2-40B4-BE49-F238E27FC236}">
                  <a16:creationId xmlns:a16="http://schemas.microsoft.com/office/drawing/2014/main" id="{9967192E-98D4-EBF3-41AA-11283587214E}"/>
                </a:ext>
              </a:extLst>
            </p:cNvPr>
            <p:cNvCxnSpPr>
              <a:cxnSpLocks/>
            </p:cNvCxnSpPr>
            <p:nvPr/>
          </p:nvCxnSpPr>
          <p:spPr>
            <a:xfrm>
              <a:off x="4492854" y="2143297"/>
              <a:ext cx="323778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BBE0E8B7-D928-6ADB-F024-BD81798A61A3}"/>
                </a:ext>
              </a:extLst>
            </p:cNvPr>
            <p:cNvCxnSpPr>
              <a:cxnSpLocks/>
            </p:cNvCxnSpPr>
            <p:nvPr/>
          </p:nvCxnSpPr>
          <p:spPr>
            <a:xfrm>
              <a:off x="4945229" y="2143297"/>
              <a:ext cx="323778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352C0108-8E0B-418D-B3FC-188711D10A29}"/>
                </a:ext>
              </a:extLst>
            </p:cNvPr>
            <p:cNvCxnSpPr>
              <a:cxnSpLocks/>
            </p:cNvCxnSpPr>
            <p:nvPr/>
          </p:nvCxnSpPr>
          <p:spPr>
            <a:xfrm>
              <a:off x="5397604" y="2143297"/>
              <a:ext cx="323778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" name="Straight Arrow Connector 167">
              <a:extLst>
                <a:ext uri="{FF2B5EF4-FFF2-40B4-BE49-F238E27FC236}">
                  <a16:creationId xmlns:a16="http://schemas.microsoft.com/office/drawing/2014/main" id="{3277BAB4-D64F-4FCF-3775-0231A65ABD79}"/>
                </a:ext>
              </a:extLst>
            </p:cNvPr>
            <p:cNvCxnSpPr>
              <a:cxnSpLocks/>
            </p:cNvCxnSpPr>
            <p:nvPr/>
          </p:nvCxnSpPr>
          <p:spPr>
            <a:xfrm>
              <a:off x="5849979" y="2143297"/>
              <a:ext cx="595202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08937914-1BFB-7096-95BD-63F919CB8FF7}"/>
                </a:ext>
              </a:extLst>
            </p:cNvPr>
            <p:cNvCxnSpPr>
              <a:cxnSpLocks/>
            </p:cNvCxnSpPr>
            <p:nvPr/>
          </p:nvCxnSpPr>
          <p:spPr>
            <a:xfrm>
              <a:off x="6302354" y="2143297"/>
              <a:ext cx="504728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DB24D296-8AFC-D739-F952-BC938B1453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11634" y="2143297"/>
              <a:ext cx="264309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7AD00A69-947C-8270-9179-EACCC70DAE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4009" y="2143297"/>
              <a:ext cx="264309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DB7C4A84-B321-04DB-9C95-4975FF5F10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2634" y="2143297"/>
              <a:ext cx="716684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53C604C2-B45F-0FA4-6D4D-D71C0C185C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49759" y="2143297"/>
              <a:ext cx="626209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86" name="Straight Arrow Connector 185">
              <a:extLst>
                <a:ext uri="{FF2B5EF4-FFF2-40B4-BE49-F238E27FC236}">
                  <a16:creationId xmlns:a16="http://schemas.microsoft.com/office/drawing/2014/main" id="{50338FCE-8AA6-9171-FDD8-C83AE9F6BD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68759" y="2143297"/>
              <a:ext cx="309547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130A0DF4-F13A-91B0-CE9F-8CA6DAB9AA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2134" y="2143297"/>
              <a:ext cx="671447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882CD000-3C29-2A84-CE60-3985C55D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06884" y="2143297"/>
              <a:ext cx="6262095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A346FFA6-35F7-AF5F-0A08-752EDE5A4DE5}"/>
                </a:ext>
              </a:extLst>
            </p:cNvPr>
            <p:cNvCxnSpPr>
              <a:cxnSpLocks/>
            </p:cNvCxnSpPr>
            <p:nvPr/>
          </p:nvCxnSpPr>
          <p:spPr>
            <a:xfrm>
              <a:off x="9921354" y="2143297"/>
              <a:ext cx="52353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17AE0B77-51C5-FCBC-BB89-0DD5DA9803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45009" y="2143297"/>
              <a:ext cx="942872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C910E805-50E9-F0B9-99E1-60A2581282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40134" y="2143297"/>
              <a:ext cx="128597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6" name="Straight Arrow Connector 205">
              <a:extLst>
                <a:ext uri="{FF2B5EF4-FFF2-40B4-BE49-F238E27FC236}">
                  <a16:creationId xmlns:a16="http://schemas.microsoft.com/office/drawing/2014/main" id="{F3D2CEBD-7777-3A2D-9B45-CA76A92367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54509" y="2143297"/>
              <a:ext cx="852397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FA805CF3-0094-3272-52D5-B28D2EF39D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87759" y="2143297"/>
              <a:ext cx="2643090" cy="3811119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5D48D-D62C-5590-4FAE-9BFA552BA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8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3391517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E16C03F-27ED-5980-49AC-903761111F98}"/>
              </a:ext>
            </a:extLst>
          </p:cNvPr>
          <p:cNvSpPr/>
          <p:nvPr/>
        </p:nvSpPr>
        <p:spPr>
          <a:xfrm>
            <a:off x="0" y="-19878"/>
            <a:ext cx="12192000" cy="1480930"/>
          </a:xfrm>
          <a:prstGeom prst="rect">
            <a:avLst/>
          </a:prstGeom>
          <a:solidFill>
            <a:srgbClr val="FFCD2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D59FC-E530-D57C-5C41-A77F9CAF6775}"/>
              </a:ext>
            </a:extLst>
          </p:cNvPr>
          <p:cNvSpPr/>
          <p:nvPr/>
        </p:nvSpPr>
        <p:spPr>
          <a:xfrm>
            <a:off x="42862" y="98836"/>
            <a:ext cx="12106276" cy="124350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7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3612447200">
                  <a:custGeom>
                    <a:avLst/>
                    <a:gdLst>
                      <a:gd name="connsiteX0" fmla="*/ 0 w 12106276"/>
                      <a:gd name="connsiteY0" fmla="*/ 0 h 1243502"/>
                      <a:gd name="connsiteX1" fmla="*/ 213301 w 12106276"/>
                      <a:gd name="connsiteY1" fmla="*/ 0 h 1243502"/>
                      <a:gd name="connsiteX2" fmla="*/ 910853 w 12106276"/>
                      <a:gd name="connsiteY2" fmla="*/ 0 h 1243502"/>
                      <a:gd name="connsiteX3" fmla="*/ 1366280 w 12106276"/>
                      <a:gd name="connsiteY3" fmla="*/ 0 h 1243502"/>
                      <a:gd name="connsiteX4" fmla="*/ 1579581 w 12106276"/>
                      <a:gd name="connsiteY4" fmla="*/ 0 h 1243502"/>
                      <a:gd name="connsiteX5" fmla="*/ 2277133 w 12106276"/>
                      <a:gd name="connsiteY5" fmla="*/ 0 h 1243502"/>
                      <a:gd name="connsiteX6" fmla="*/ 2611497 w 12106276"/>
                      <a:gd name="connsiteY6" fmla="*/ 0 h 1243502"/>
                      <a:gd name="connsiteX7" fmla="*/ 2824798 w 12106276"/>
                      <a:gd name="connsiteY7" fmla="*/ 0 h 1243502"/>
                      <a:gd name="connsiteX8" fmla="*/ 3643413 w 12106276"/>
                      <a:gd name="connsiteY8" fmla="*/ 0 h 1243502"/>
                      <a:gd name="connsiteX9" fmla="*/ 3977776 w 12106276"/>
                      <a:gd name="connsiteY9" fmla="*/ 0 h 1243502"/>
                      <a:gd name="connsiteX10" fmla="*/ 4191077 w 12106276"/>
                      <a:gd name="connsiteY10" fmla="*/ 0 h 1243502"/>
                      <a:gd name="connsiteX11" fmla="*/ 4767567 w 12106276"/>
                      <a:gd name="connsiteY11" fmla="*/ 0 h 1243502"/>
                      <a:gd name="connsiteX12" fmla="*/ 5586182 w 12106276"/>
                      <a:gd name="connsiteY12" fmla="*/ 0 h 1243502"/>
                      <a:gd name="connsiteX13" fmla="*/ 6283734 w 12106276"/>
                      <a:gd name="connsiteY13" fmla="*/ 0 h 1243502"/>
                      <a:gd name="connsiteX14" fmla="*/ 6497035 w 12106276"/>
                      <a:gd name="connsiteY14" fmla="*/ 0 h 1243502"/>
                      <a:gd name="connsiteX15" fmla="*/ 7315650 w 12106276"/>
                      <a:gd name="connsiteY15" fmla="*/ 0 h 1243502"/>
                      <a:gd name="connsiteX16" fmla="*/ 7528951 w 12106276"/>
                      <a:gd name="connsiteY16" fmla="*/ 0 h 1243502"/>
                      <a:gd name="connsiteX17" fmla="*/ 7863315 w 12106276"/>
                      <a:gd name="connsiteY17" fmla="*/ 0 h 1243502"/>
                      <a:gd name="connsiteX18" fmla="*/ 8439804 w 12106276"/>
                      <a:gd name="connsiteY18" fmla="*/ 0 h 1243502"/>
                      <a:gd name="connsiteX19" fmla="*/ 9258419 w 12106276"/>
                      <a:gd name="connsiteY19" fmla="*/ 0 h 1243502"/>
                      <a:gd name="connsiteX20" fmla="*/ 9834908 w 12106276"/>
                      <a:gd name="connsiteY20" fmla="*/ 0 h 1243502"/>
                      <a:gd name="connsiteX21" fmla="*/ 10290335 w 12106276"/>
                      <a:gd name="connsiteY21" fmla="*/ 0 h 1243502"/>
                      <a:gd name="connsiteX22" fmla="*/ 10503636 w 12106276"/>
                      <a:gd name="connsiteY22" fmla="*/ 0 h 1243502"/>
                      <a:gd name="connsiteX23" fmla="*/ 10716937 w 12106276"/>
                      <a:gd name="connsiteY23" fmla="*/ 0 h 1243502"/>
                      <a:gd name="connsiteX24" fmla="*/ 11172363 w 12106276"/>
                      <a:gd name="connsiteY24" fmla="*/ 0 h 1243502"/>
                      <a:gd name="connsiteX25" fmla="*/ 12106276 w 12106276"/>
                      <a:gd name="connsiteY25" fmla="*/ 0 h 1243502"/>
                      <a:gd name="connsiteX26" fmla="*/ 12106276 w 12106276"/>
                      <a:gd name="connsiteY26" fmla="*/ 377196 h 1243502"/>
                      <a:gd name="connsiteX27" fmla="*/ 12106276 w 12106276"/>
                      <a:gd name="connsiteY27" fmla="*/ 766826 h 1243502"/>
                      <a:gd name="connsiteX28" fmla="*/ 12106276 w 12106276"/>
                      <a:gd name="connsiteY28" fmla="*/ 1243502 h 1243502"/>
                      <a:gd name="connsiteX29" fmla="*/ 11892975 w 12106276"/>
                      <a:gd name="connsiteY29" fmla="*/ 1243502 h 1243502"/>
                      <a:gd name="connsiteX30" fmla="*/ 11679674 w 12106276"/>
                      <a:gd name="connsiteY30" fmla="*/ 1243502 h 1243502"/>
                      <a:gd name="connsiteX31" fmla="*/ 11466373 w 12106276"/>
                      <a:gd name="connsiteY31" fmla="*/ 1243502 h 1243502"/>
                      <a:gd name="connsiteX32" fmla="*/ 10768821 w 12106276"/>
                      <a:gd name="connsiteY32" fmla="*/ 1243502 h 1243502"/>
                      <a:gd name="connsiteX33" fmla="*/ 9950206 w 12106276"/>
                      <a:gd name="connsiteY33" fmla="*/ 1243502 h 1243502"/>
                      <a:gd name="connsiteX34" fmla="*/ 9252654 w 12106276"/>
                      <a:gd name="connsiteY34" fmla="*/ 1243502 h 1243502"/>
                      <a:gd name="connsiteX35" fmla="*/ 9039353 w 12106276"/>
                      <a:gd name="connsiteY35" fmla="*/ 1243502 h 1243502"/>
                      <a:gd name="connsiteX36" fmla="*/ 8583926 w 12106276"/>
                      <a:gd name="connsiteY36" fmla="*/ 1243502 h 1243502"/>
                      <a:gd name="connsiteX37" fmla="*/ 7765311 w 12106276"/>
                      <a:gd name="connsiteY37" fmla="*/ 1243502 h 1243502"/>
                      <a:gd name="connsiteX38" fmla="*/ 7067759 w 12106276"/>
                      <a:gd name="connsiteY38" fmla="*/ 1243502 h 1243502"/>
                      <a:gd name="connsiteX39" fmla="*/ 6370207 w 12106276"/>
                      <a:gd name="connsiteY39" fmla="*/ 1243502 h 1243502"/>
                      <a:gd name="connsiteX40" fmla="*/ 5914781 w 12106276"/>
                      <a:gd name="connsiteY40" fmla="*/ 1243502 h 1243502"/>
                      <a:gd name="connsiteX41" fmla="*/ 5459354 w 12106276"/>
                      <a:gd name="connsiteY41" fmla="*/ 1243502 h 1243502"/>
                      <a:gd name="connsiteX42" fmla="*/ 5246053 w 12106276"/>
                      <a:gd name="connsiteY42" fmla="*/ 1243502 h 1243502"/>
                      <a:gd name="connsiteX43" fmla="*/ 4790626 w 12106276"/>
                      <a:gd name="connsiteY43" fmla="*/ 1243502 h 1243502"/>
                      <a:gd name="connsiteX44" fmla="*/ 4456263 w 12106276"/>
                      <a:gd name="connsiteY44" fmla="*/ 1243502 h 1243502"/>
                      <a:gd name="connsiteX45" fmla="*/ 3758710 w 12106276"/>
                      <a:gd name="connsiteY45" fmla="*/ 1243502 h 1243502"/>
                      <a:gd name="connsiteX46" fmla="*/ 3061158 w 12106276"/>
                      <a:gd name="connsiteY46" fmla="*/ 1243502 h 1243502"/>
                      <a:gd name="connsiteX47" fmla="*/ 2484669 w 12106276"/>
                      <a:gd name="connsiteY47" fmla="*/ 1243502 h 1243502"/>
                      <a:gd name="connsiteX48" fmla="*/ 2029242 w 12106276"/>
                      <a:gd name="connsiteY48" fmla="*/ 1243502 h 1243502"/>
                      <a:gd name="connsiteX49" fmla="*/ 1694879 w 12106276"/>
                      <a:gd name="connsiteY49" fmla="*/ 1243502 h 1243502"/>
                      <a:gd name="connsiteX50" fmla="*/ 1360515 w 12106276"/>
                      <a:gd name="connsiteY50" fmla="*/ 1243502 h 1243502"/>
                      <a:gd name="connsiteX51" fmla="*/ 1026151 w 12106276"/>
                      <a:gd name="connsiteY51" fmla="*/ 1243502 h 1243502"/>
                      <a:gd name="connsiteX52" fmla="*/ 0 w 12106276"/>
                      <a:gd name="connsiteY52" fmla="*/ 1243502 h 1243502"/>
                      <a:gd name="connsiteX53" fmla="*/ 0 w 12106276"/>
                      <a:gd name="connsiteY53" fmla="*/ 866306 h 1243502"/>
                      <a:gd name="connsiteX54" fmla="*/ 0 w 12106276"/>
                      <a:gd name="connsiteY54" fmla="*/ 451806 h 1243502"/>
                      <a:gd name="connsiteX55" fmla="*/ 0 w 12106276"/>
                      <a:gd name="connsiteY55" fmla="*/ 0 h 1243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</a:cxnLst>
                    <a:rect l="l" t="t" r="r" b="b"/>
                    <a:pathLst>
                      <a:path w="12106276" h="1243502" fill="none" extrusionOk="0">
                        <a:moveTo>
                          <a:pt x="0" y="0"/>
                        </a:moveTo>
                        <a:cubicBezTo>
                          <a:pt x="64472" y="-109"/>
                          <a:pt x="143782" y="5881"/>
                          <a:pt x="213301" y="0"/>
                        </a:cubicBezTo>
                        <a:cubicBezTo>
                          <a:pt x="282820" y="-5881"/>
                          <a:pt x="652289" y="46110"/>
                          <a:pt x="910853" y="0"/>
                        </a:cubicBezTo>
                        <a:cubicBezTo>
                          <a:pt x="1169417" y="-46110"/>
                          <a:pt x="1202872" y="45851"/>
                          <a:pt x="1366280" y="0"/>
                        </a:cubicBezTo>
                        <a:cubicBezTo>
                          <a:pt x="1529688" y="-45851"/>
                          <a:pt x="1516121" y="11402"/>
                          <a:pt x="1579581" y="0"/>
                        </a:cubicBezTo>
                        <a:cubicBezTo>
                          <a:pt x="1643041" y="-11402"/>
                          <a:pt x="2012734" y="25980"/>
                          <a:pt x="2277133" y="0"/>
                        </a:cubicBezTo>
                        <a:cubicBezTo>
                          <a:pt x="2541532" y="-25980"/>
                          <a:pt x="2541166" y="27617"/>
                          <a:pt x="2611497" y="0"/>
                        </a:cubicBezTo>
                        <a:cubicBezTo>
                          <a:pt x="2681828" y="-27617"/>
                          <a:pt x="2780948" y="14371"/>
                          <a:pt x="2824798" y="0"/>
                        </a:cubicBezTo>
                        <a:cubicBezTo>
                          <a:pt x="2868648" y="-14371"/>
                          <a:pt x="3250188" y="77511"/>
                          <a:pt x="3643413" y="0"/>
                        </a:cubicBezTo>
                        <a:cubicBezTo>
                          <a:pt x="4036639" y="-77511"/>
                          <a:pt x="3818840" y="13911"/>
                          <a:pt x="3977776" y="0"/>
                        </a:cubicBezTo>
                        <a:cubicBezTo>
                          <a:pt x="4136712" y="-13911"/>
                          <a:pt x="4117224" y="22035"/>
                          <a:pt x="4191077" y="0"/>
                        </a:cubicBezTo>
                        <a:cubicBezTo>
                          <a:pt x="4264930" y="-22035"/>
                          <a:pt x="4513027" y="27710"/>
                          <a:pt x="4767567" y="0"/>
                        </a:cubicBezTo>
                        <a:cubicBezTo>
                          <a:pt x="5022107" y="-27710"/>
                          <a:pt x="5265872" y="60924"/>
                          <a:pt x="5586182" y="0"/>
                        </a:cubicBezTo>
                        <a:cubicBezTo>
                          <a:pt x="5906492" y="-60924"/>
                          <a:pt x="5975721" y="19168"/>
                          <a:pt x="6283734" y="0"/>
                        </a:cubicBezTo>
                        <a:cubicBezTo>
                          <a:pt x="6591747" y="-19168"/>
                          <a:pt x="6399827" y="5088"/>
                          <a:pt x="6497035" y="0"/>
                        </a:cubicBezTo>
                        <a:cubicBezTo>
                          <a:pt x="6594243" y="-5088"/>
                          <a:pt x="7123318" y="62374"/>
                          <a:pt x="7315650" y="0"/>
                        </a:cubicBezTo>
                        <a:cubicBezTo>
                          <a:pt x="7507982" y="-62374"/>
                          <a:pt x="7426039" y="24976"/>
                          <a:pt x="7528951" y="0"/>
                        </a:cubicBezTo>
                        <a:cubicBezTo>
                          <a:pt x="7631863" y="-24976"/>
                          <a:pt x="7765697" y="25669"/>
                          <a:pt x="7863315" y="0"/>
                        </a:cubicBezTo>
                        <a:cubicBezTo>
                          <a:pt x="7960933" y="-25669"/>
                          <a:pt x="8297583" y="28816"/>
                          <a:pt x="8439804" y="0"/>
                        </a:cubicBezTo>
                        <a:cubicBezTo>
                          <a:pt x="8582025" y="-28816"/>
                          <a:pt x="9058617" y="9587"/>
                          <a:pt x="9258419" y="0"/>
                        </a:cubicBezTo>
                        <a:cubicBezTo>
                          <a:pt x="9458221" y="-9587"/>
                          <a:pt x="9667367" y="28174"/>
                          <a:pt x="9834908" y="0"/>
                        </a:cubicBezTo>
                        <a:cubicBezTo>
                          <a:pt x="10002449" y="-28174"/>
                          <a:pt x="10099217" y="12558"/>
                          <a:pt x="10290335" y="0"/>
                        </a:cubicBezTo>
                        <a:cubicBezTo>
                          <a:pt x="10481453" y="-12558"/>
                          <a:pt x="10460233" y="7546"/>
                          <a:pt x="10503636" y="0"/>
                        </a:cubicBezTo>
                        <a:cubicBezTo>
                          <a:pt x="10547039" y="-7546"/>
                          <a:pt x="10647885" y="8587"/>
                          <a:pt x="10716937" y="0"/>
                        </a:cubicBezTo>
                        <a:cubicBezTo>
                          <a:pt x="10785989" y="-8587"/>
                          <a:pt x="11022949" y="38943"/>
                          <a:pt x="11172363" y="0"/>
                        </a:cubicBezTo>
                        <a:cubicBezTo>
                          <a:pt x="11321777" y="-38943"/>
                          <a:pt x="11690847" y="19213"/>
                          <a:pt x="12106276" y="0"/>
                        </a:cubicBezTo>
                        <a:cubicBezTo>
                          <a:pt x="12147442" y="178917"/>
                          <a:pt x="12079785" y="245794"/>
                          <a:pt x="12106276" y="377196"/>
                        </a:cubicBezTo>
                        <a:cubicBezTo>
                          <a:pt x="12132767" y="508598"/>
                          <a:pt x="12064043" y="677717"/>
                          <a:pt x="12106276" y="766826"/>
                        </a:cubicBezTo>
                        <a:cubicBezTo>
                          <a:pt x="12148509" y="855935"/>
                          <a:pt x="12089778" y="1055623"/>
                          <a:pt x="12106276" y="1243502"/>
                        </a:cubicBezTo>
                        <a:cubicBezTo>
                          <a:pt x="12025089" y="1265654"/>
                          <a:pt x="11946688" y="1231911"/>
                          <a:pt x="11892975" y="1243502"/>
                        </a:cubicBezTo>
                        <a:cubicBezTo>
                          <a:pt x="11839262" y="1255093"/>
                          <a:pt x="11756930" y="1223515"/>
                          <a:pt x="11679674" y="1243502"/>
                        </a:cubicBezTo>
                        <a:cubicBezTo>
                          <a:pt x="11602418" y="1263489"/>
                          <a:pt x="11566021" y="1235671"/>
                          <a:pt x="11466373" y="1243502"/>
                        </a:cubicBezTo>
                        <a:cubicBezTo>
                          <a:pt x="11366725" y="1251333"/>
                          <a:pt x="11001225" y="1198024"/>
                          <a:pt x="10768821" y="1243502"/>
                        </a:cubicBezTo>
                        <a:cubicBezTo>
                          <a:pt x="10536417" y="1288980"/>
                          <a:pt x="10130320" y="1218304"/>
                          <a:pt x="9950206" y="1243502"/>
                        </a:cubicBezTo>
                        <a:cubicBezTo>
                          <a:pt x="9770092" y="1268700"/>
                          <a:pt x="9478818" y="1218371"/>
                          <a:pt x="9252654" y="1243502"/>
                        </a:cubicBezTo>
                        <a:cubicBezTo>
                          <a:pt x="9026490" y="1268633"/>
                          <a:pt x="9129476" y="1235067"/>
                          <a:pt x="9039353" y="1243502"/>
                        </a:cubicBezTo>
                        <a:cubicBezTo>
                          <a:pt x="8949230" y="1251937"/>
                          <a:pt x="8809325" y="1190945"/>
                          <a:pt x="8583926" y="1243502"/>
                        </a:cubicBezTo>
                        <a:cubicBezTo>
                          <a:pt x="8358527" y="1296059"/>
                          <a:pt x="8074353" y="1235287"/>
                          <a:pt x="7765311" y="1243502"/>
                        </a:cubicBezTo>
                        <a:cubicBezTo>
                          <a:pt x="7456269" y="1251717"/>
                          <a:pt x="7359968" y="1205395"/>
                          <a:pt x="7067759" y="1243502"/>
                        </a:cubicBezTo>
                        <a:cubicBezTo>
                          <a:pt x="6775550" y="1281609"/>
                          <a:pt x="6538323" y="1198366"/>
                          <a:pt x="6370207" y="1243502"/>
                        </a:cubicBezTo>
                        <a:cubicBezTo>
                          <a:pt x="6202091" y="1288638"/>
                          <a:pt x="6053030" y="1205412"/>
                          <a:pt x="5914781" y="1243502"/>
                        </a:cubicBezTo>
                        <a:cubicBezTo>
                          <a:pt x="5776532" y="1281592"/>
                          <a:pt x="5654156" y="1227862"/>
                          <a:pt x="5459354" y="1243502"/>
                        </a:cubicBezTo>
                        <a:cubicBezTo>
                          <a:pt x="5264552" y="1259142"/>
                          <a:pt x="5336930" y="1230755"/>
                          <a:pt x="5246053" y="1243502"/>
                        </a:cubicBezTo>
                        <a:cubicBezTo>
                          <a:pt x="5155176" y="1256249"/>
                          <a:pt x="4961588" y="1208454"/>
                          <a:pt x="4790626" y="1243502"/>
                        </a:cubicBezTo>
                        <a:cubicBezTo>
                          <a:pt x="4619664" y="1278550"/>
                          <a:pt x="4619398" y="1236482"/>
                          <a:pt x="4456263" y="1243502"/>
                        </a:cubicBezTo>
                        <a:cubicBezTo>
                          <a:pt x="4293128" y="1250522"/>
                          <a:pt x="4003247" y="1169526"/>
                          <a:pt x="3758710" y="1243502"/>
                        </a:cubicBezTo>
                        <a:cubicBezTo>
                          <a:pt x="3514173" y="1317478"/>
                          <a:pt x="3351023" y="1236314"/>
                          <a:pt x="3061158" y="1243502"/>
                        </a:cubicBezTo>
                        <a:cubicBezTo>
                          <a:pt x="2771293" y="1250690"/>
                          <a:pt x="2743553" y="1213357"/>
                          <a:pt x="2484669" y="1243502"/>
                        </a:cubicBezTo>
                        <a:cubicBezTo>
                          <a:pt x="2225785" y="1273647"/>
                          <a:pt x="2125338" y="1194469"/>
                          <a:pt x="2029242" y="1243502"/>
                        </a:cubicBezTo>
                        <a:cubicBezTo>
                          <a:pt x="1933146" y="1292535"/>
                          <a:pt x="1828889" y="1240835"/>
                          <a:pt x="1694879" y="1243502"/>
                        </a:cubicBezTo>
                        <a:cubicBezTo>
                          <a:pt x="1560869" y="1246169"/>
                          <a:pt x="1468226" y="1212748"/>
                          <a:pt x="1360515" y="1243502"/>
                        </a:cubicBezTo>
                        <a:cubicBezTo>
                          <a:pt x="1252804" y="1274256"/>
                          <a:pt x="1103065" y="1218684"/>
                          <a:pt x="1026151" y="1243502"/>
                        </a:cubicBezTo>
                        <a:cubicBezTo>
                          <a:pt x="949237" y="1268320"/>
                          <a:pt x="268428" y="1186254"/>
                          <a:pt x="0" y="1243502"/>
                        </a:cubicBezTo>
                        <a:cubicBezTo>
                          <a:pt x="-30822" y="1078790"/>
                          <a:pt x="23678" y="1013488"/>
                          <a:pt x="0" y="866306"/>
                        </a:cubicBezTo>
                        <a:cubicBezTo>
                          <a:pt x="-23678" y="719124"/>
                          <a:pt x="23427" y="583741"/>
                          <a:pt x="0" y="451806"/>
                        </a:cubicBezTo>
                        <a:cubicBezTo>
                          <a:pt x="-23427" y="319871"/>
                          <a:pt x="5014" y="219981"/>
                          <a:pt x="0" y="0"/>
                        </a:cubicBezTo>
                        <a:close/>
                      </a:path>
                      <a:path w="12106276" h="1243502" stroke="0" extrusionOk="0">
                        <a:moveTo>
                          <a:pt x="0" y="0"/>
                        </a:moveTo>
                        <a:cubicBezTo>
                          <a:pt x="161809" y="-23325"/>
                          <a:pt x="226682" y="14309"/>
                          <a:pt x="334364" y="0"/>
                        </a:cubicBezTo>
                        <a:cubicBezTo>
                          <a:pt x="442046" y="-14309"/>
                          <a:pt x="549972" y="9345"/>
                          <a:pt x="668728" y="0"/>
                        </a:cubicBezTo>
                        <a:cubicBezTo>
                          <a:pt x="787484" y="-9345"/>
                          <a:pt x="1123194" y="56883"/>
                          <a:pt x="1245217" y="0"/>
                        </a:cubicBezTo>
                        <a:cubicBezTo>
                          <a:pt x="1367240" y="-56883"/>
                          <a:pt x="1672493" y="5210"/>
                          <a:pt x="1821706" y="0"/>
                        </a:cubicBezTo>
                        <a:cubicBezTo>
                          <a:pt x="1970919" y="-5210"/>
                          <a:pt x="2189605" y="30946"/>
                          <a:pt x="2398196" y="0"/>
                        </a:cubicBezTo>
                        <a:cubicBezTo>
                          <a:pt x="2606787" y="-30946"/>
                          <a:pt x="2942791" y="55529"/>
                          <a:pt x="3095748" y="0"/>
                        </a:cubicBezTo>
                        <a:cubicBezTo>
                          <a:pt x="3248705" y="-55529"/>
                          <a:pt x="3512886" y="30515"/>
                          <a:pt x="3672237" y="0"/>
                        </a:cubicBezTo>
                        <a:cubicBezTo>
                          <a:pt x="3831588" y="-30515"/>
                          <a:pt x="4099864" y="31732"/>
                          <a:pt x="4248726" y="0"/>
                        </a:cubicBezTo>
                        <a:cubicBezTo>
                          <a:pt x="4397588" y="-31732"/>
                          <a:pt x="4403106" y="5928"/>
                          <a:pt x="4462027" y="0"/>
                        </a:cubicBezTo>
                        <a:cubicBezTo>
                          <a:pt x="4520948" y="-5928"/>
                          <a:pt x="4888496" y="31776"/>
                          <a:pt x="5159580" y="0"/>
                        </a:cubicBezTo>
                        <a:cubicBezTo>
                          <a:pt x="5430664" y="-31776"/>
                          <a:pt x="5365603" y="26192"/>
                          <a:pt x="5493943" y="0"/>
                        </a:cubicBezTo>
                        <a:cubicBezTo>
                          <a:pt x="5622283" y="-26192"/>
                          <a:pt x="5939722" y="76588"/>
                          <a:pt x="6191495" y="0"/>
                        </a:cubicBezTo>
                        <a:cubicBezTo>
                          <a:pt x="6443268" y="-76588"/>
                          <a:pt x="6387221" y="31569"/>
                          <a:pt x="6525859" y="0"/>
                        </a:cubicBezTo>
                        <a:cubicBezTo>
                          <a:pt x="6664497" y="-31569"/>
                          <a:pt x="6884216" y="57762"/>
                          <a:pt x="7102349" y="0"/>
                        </a:cubicBezTo>
                        <a:cubicBezTo>
                          <a:pt x="7320482" y="-57762"/>
                          <a:pt x="7367704" y="1810"/>
                          <a:pt x="7436712" y="0"/>
                        </a:cubicBezTo>
                        <a:cubicBezTo>
                          <a:pt x="7505720" y="-1810"/>
                          <a:pt x="7645479" y="32589"/>
                          <a:pt x="7771076" y="0"/>
                        </a:cubicBezTo>
                        <a:cubicBezTo>
                          <a:pt x="7896673" y="-32589"/>
                          <a:pt x="8162535" y="67439"/>
                          <a:pt x="8468628" y="0"/>
                        </a:cubicBezTo>
                        <a:cubicBezTo>
                          <a:pt x="8774721" y="-67439"/>
                          <a:pt x="8622082" y="13977"/>
                          <a:pt x="8681929" y="0"/>
                        </a:cubicBezTo>
                        <a:cubicBezTo>
                          <a:pt x="8741776" y="-13977"/>
                          <a:pt x="9087140" y="44814"/>
                          <a:pt x="9258419" y="0"/>
                        </a:cubicBezTo>
                        <a:cubicBezTo>
                          <a:pt x="9429698" y="-44814"/>
                          <a:pt x="9416377" y="7610"/>
                          <a:pt x="9471720" y="0"/>
                        </a:cubicBezTo>
                        <a:cubicBezTo>
                          <a:pt x="9527063" y="-7610"/>
                          <a:pt x="9627152" y="2827"/>
                          <a:pt x="9685021" y="0"/>
                        </a:cubicBezTo>
                        <a:cubicBezTo>
                          <a:pt x="9742890" y="-2827"/>
                          <a:pt x="10192450" y="29971"/>
                          <a:pt x="10503636" y="0"/>
                        </a:cubicBezTo>
                        <a:cubicBezTo>
                          <a:pt x="10814823" y="-29971"/>
                          <a:pt x="10613274" y="18976"/>
                          <a:pt x="10716937" y="0"/>
                        </a:cubicBezTo>
                        <a:cubicBezTo>
                          <a:pt x="10820600" y="-18976"/>
                          <a:pt x="10893150" y="37825"/>
                          <a:pt x="11051301" y="0"/>
                        </a:cubicBezTo>
                        <a:cubicBezTo>
                          <a:pt x="11209452" y="-37825"/>
                          <a:pt x="11762125" y="124849"/>
                          <a:pt x="12106276" y="0"/>
                        </a:cubicBezTo>
                        <a:cubicBezTo>
                          <a:pt x="12147259" y="124340"/>
                          <a:pt x="12089382" y="250142"/>
                          <a:pt x="12106276" y="389631"/>
                        </a:cubicBezTo>
                        <a:cubicBezTo>
                          <a:pt x="12123170" y="529120"/>
                          <a:pt x="12087074" y="675866"/>
                          <a:pt x="12106276" y="829001"/>
                        </a:cubicBezTo>
                        <a:cubicBezTo>
                          <a:pt x="12125478" y="982136"/>
                          <a:pt x="12058814" y="1096267"/>
                          <a:pt x="12106276" y="1243502"/>
                        </a:cubicBezTo>
                        <a:cubicBezTo>
                          <a:pt x="11971332" y="1280670"/>
                          <a:pt x="11792065" y="1177840"/>
                          <a:pt x="11529787" y="1243502"/>
                        </a:cubicBezTo>
                        <a:cubicBezTo>
                          <a:pt x="11267509" y="1309164"/>
                          <a:pt x="11234963" y="1232925"/>
                          <a:pt x="11074360" y="1243502"/>
                        </a:cubicBezTo>
                        <a:cubicBezTo>
                          <a:pt x="10913757" y="1254079"/>
                          <a:pt x="10680673" y="1230398"/>
                          <a:pt x="10497871" y="1243502"/>
                        </a:cubicBezTo>
                        <a:cubicBezTo>
                          <a:pt x="10315069" y="1256606"/>
                          <a:pt x="9899886" y="1175096"/>
                          <a:pt x="9679256" y="1243502"/>
                        </a:cubicBezTo>
                        <a:cubicBezTo>
                          <a:pt x="9458626" y="1311908"/>
                          <a:pt x="9259877" y="1188907"/>
                          <a:pt x="9102767" y="1243502"/>
                        </a:cubicBezTo>
                        <a:cubicBezTo>
                          <a:pt x="8945657" y="1298097"/>
                          <a:pt x="8785939" y="1205529"/>
                          <a:pt x="8647340" y="1243502"/>
                        </a:cubicBezTo>
                        <a:cubicBezTo>
                          <a:pt x="8508741" y="1281475"/>
                          <a:pt x="8524662" y="1227249"/>
                          <a:pt x="8434039" y="1243502"/>
                        </a:cubicBezTo>
                        <a:cubicBezTo>
                          <a:pt x="8343416" y="1259755"/>
                          <a:pt x="8266460" y="1230308"/>
                          <a:pt x="8099675" y="1243502"/>
                        </a:cubicBezTo>
                        <a:cubicBezTo>
                          <a:pt x="7932890" y="1256696"/>
                          <a:pt x="7790064" y="1207532"/>
                          <a:pt x="7523186" y="1243502"/>
                        </a:cubicBezTo>
                        <a:cubicBezTo>
                          <a:pt x="7256308" y="1279472"/>
                          <a:pt x="7158807" y="1236918"/>
                          <a:pt x="6825634" y="1243502"/>
                        </a:cubicBezTo>
                        <a:cubicBezTo>
                          <a:pt x="6492461" y="1250086"/>
                          <a:pt x="6616697" y="1241536"/>
                          <a:pt x="6491270" y="1243502"/>
                        </a:cubicBezTo>
                        <a:cubicBezTo>
                          <a:pt x="6365843" y="1245468"/>
                          <a:pt x="5856899" y="1191020"/>
                          <a:pt x="5672655" y="1243502"/>
                        </a:cubicBezTo>
                        <a:cubicBezTo>
                          <a:pt x="5488411" y="1295984"/>
                          <a:pt x="5402598" y="1202845"/>
                          <a:pt x="5217228" y="1243502"/>
                        </a:cubicBezTo>
                        <a:cubicBezTo>
                          <a:pt x="5031858" y="1284159"/>
                          <a:pt x="5066954" y="1224801"/>
                          <a:pt x="5003927" y="1243502"/>
                        </a:cubicBezTo>
                        <a:cubicBezTo>
                          <a:pt x="4940900" y="1262203"/>
                          <a:pt x="4389936" y="1229560"/>
                          <a:pt x="4185313" y="1243502"/>
                        </a:cubicBezTo>
                        <a:cubicBezTo>
                          <a:pt x="3980690" y="1257444"/>
                          <a:pt x="4038356" y="1230712"/>
                          <a:pt x="3972012" y="1243502"/>
                        </a:cubicBezTo>
                        <a:cubicBezTo>
                          <a:pt x="3905668" y="1256292"/>
                          <a:pt x="3457799" y="1191838"/>
                          <a:pt x="3153397" y="1243502"/>
                        </a:cubicBezTo>
                        <a:cubicBezTo>
                          <a:pt x="2848995" y="1295166"/>
                          <a:pt x="2589328" y="1217393"/>
                          <a:pt x="2334782" y="1243502"/>
                        </a:cubicBezTo>
                        <a:cubicBezTo>
                          <a:pt x="2080236" y="1269611"/>
                          <a:pt x="1988050" y="1226298"/>
                          <a:pt x="1879355" y="1243502"/>
                        </a:cubicBezTo>
                        <a:cubicBezTo>
                          <a:pt x="1770660" y="1260706"/>
                          <a:pt x="1577069" y="1239860"/>
                          <a:pt x="1302866" y="1243502"/>
                        </a:cubicBezTo>
                        <a:cubicBezTo>
                          <a:pt x="1028663" y="1247144"/>
                          <a:pt x="854189" y="1231110"/>
                          <a:pt x="726377" y="1243502"/>
                        </a:cubicBezTo>
                        <a:cubicBezTo>
                          <a:pt x="598565" y="1255894"/>
                          <a:pt x="337302" y="1242074"/>
                          <a:pt x="0" y="1243502"/>
                        </a:cubicBezTo>
                        <a:cubicBezTo>
                          <a:pt x="-13975" y="1059105"/>
                          <a:pt x="39043" y="1018902"/>
                          <a:pt x="0" y="841436"/>
                        </a:cubicBezTo>
                        <a:cubicBezTo>
                          <a:pt x="-39043" y="663970"/>
                          <a:pt x="10059" y="531412"/>
                          <a:pt x="0" y="439371"/>
                        </a:cubicBezTo>
                        <a:cubicBezTo>
                          <a:pt x="-10059" y="347330"/>
                          <a:pt x="33605" y="9955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886829-3866-AC5B-D182-8484A2E2E1EA}"/>
              </a:ext>
            </a:extLst>
          </p:cNvPr>
          <p:cNvSpPr/>
          <p:nvPr/>
        </p:nvSpPr>
        <p:spPr>
          <a:xfrm>
            <a:off x="299175" y="305775"/>
            <a:ext cx="2914589" cy="830997"/>
          </a:xfrm>
          <a:prstGeom prst="roundRect">
            <a:avLst/>
          </a:prstGeom>
          <a:solidFill>
            <a:srgbClr val="FFCD2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2497D30-AF34-EFB7-794E-6891A430972A}"/>
              </a:ext>
            </a:extLst>
          </p:cNvPr>
          <p:cNvGrpSpPr>
            <a:grpSpLocks/>
          </p:cNvGrpSpPr>
          <p:nvPr/>
        </p:nvGrpSpPr>
        <p:grpSpPr>
          <a:xfrm>
            <a:off x="223317" y="292303"/>
            <a:ext cx="11585401" cy="830997"/>
            <a:chOff x="8956743" y="103688"/>
            <a:chExt cx="11546217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31BAF0-1BE3-03D7-9AD7-25C01BF7C137}"/>
                </a:ext>
              </a:extLst>
            </p:cNvPr>
            <p:cNvSpPr txBox="1">
              <a:spLocks/>
            </p:cNvSpPr>
            <p:nvPr/>
          </p:nvSpPr>
          <p:spPr>
            <a:xfrm>
              <a:off x="12426146" y="103688"/>
              <a:ext cx="34069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Vigenère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CBD7A12-3F40-AFDA-2B5C-7F451B482D7D}"/>
                </a:ext>
              </a:extLst>
            </p:cNvPr>
            <p:cNvSpPr txBox="1">
              <a:spLocks/>
            </p:cNvSpPr>
            <p:nvPr/>
          </p:nvSpPr>
          <p:spPr>
            <a:xfrm>
              <a:off x="8956743" y="103688"/>
              <a:ext cx="30359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tx1">
                      <a:lumMod val="95000"/>
                    </a:schemeClr>
                  </a:solidFill>
                  <a:latin typeface="Verdana Pro Black" panose="020B0A04030504040204" pitchFamily="34" charset="0"/>
                </a:rPr>
                <a:t>Playfair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4374488-3D00-F482-7D4D-E8214595760D}"/>
                </a:ext>
              </a:extLst>
            </p:cNvPr>
            <p:cNvSpPr txBox="1">
              <a:spLocks/>
            </p:cNvSpPr>
            <p:nvPr/>
          </p:nvSpPr>
          <p:spPr>
            <a:xfrm>
              <a:off x="16266583" y="103688"/>
              <a:ext cx="142266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Hill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601A6E7-5C64-2ED5-D87F-D88C451D480C}"/>
                </a:ext>
              </a:extLst>
            </p:cNvPr>
            <p:cNvSpPr txBox="1">
              <a:spLocks/>
            </p:cNvSpPr>
            <p:nvPr/>
          </p:nvSpPr>
          <p:spPr>
            <a:xfrm>
              <a:off x="18122743" y="103688"/>
              <a:ext cx="23802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2">
                      <a:lumMod val="40000"/>
                      <a:lumOff val="60000"/>
                    </a:schemeClr>
                  </a:solidFill>
                  <a:latin typeface="Verdana Pro Black" panose="020B0A04030504040204" pitchFamily="34" charset="0"/>
                </a:rPr>
                <a:t>S-DES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CE1516-6CC3-41BF-EB7D-676BE466EC70}"/>
              </a:ext>
            </a:extLst>
          </p:cNvPr>
          <p:cNvSpPr txBox="1"/>
          <p:nvPr/>
        </p:nvSpPr>
        <p:spPr>
          <a:xfrm>
            <a:off x="5600682" y="2101471"/>
            <a:ext cx="6220736" cy="3895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/>
              <a:t>Rules: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Same row: Shift one right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Same column: Shift one below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Else: form rectangle, shift corners</a:t>
            </a:r>
            <a:endParaRPr lang="en-US" sz="2400" b="1"/>
          </a:p>
          <a:p>
            <a:pPr>
              <a:lnSpc>
                <a:spcPct val="150000"/>
              </a:lnSpc>
            </a:pPr>
            <a:r>
              <a:rPr lang="en-US" sz="2400" b="1"/>
              <a:t>Irregularities: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Repeating letters / odd message length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Insert the filler letter ‘X’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4681231-FCFF-0416-C5FD-81916D927F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316075"/>
              </p:ext>
            </p:extLst>
          </p:nvPr>
        </p:nvGraphicFramePr>
        <p:xfrm>
          <a:off x="430717" y="2227345"/>
          <a:ext cx="4718750" cy="36438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943750">
                  <a:extLst>
                    <a:ext uri="{9D8B030D-6E8A-4147-A177-3AD203B41FA5}">
                      <a16:colId xmlns:a16="http://schemas.microsoft.com/office/drawing/2014/main" val="432887514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42513719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234664281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1372055073"/>
                    </a:ext>
                  </a:extLst>
                </a:gridCol>
                <a:gridCol w="943750">
                  <a:extLst>
                    <a:ext uri="{9D8B030D-6E8A-4147-A177-3AD203B41FA5}">
                      <a16:colId xmlns:a16="http://schemas.microsoft.com/office/drawing/2014/main" val="2608114670"/>
                    </a:ext>
                  </a:extLst>
                </a:gridCol>
              </a:tblGrid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F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22535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I/J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689278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3102560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0195085"/>
                  </a:ext>
                </a:extLst>
              </a:tr>
              <a:tr h="728774"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>
                          <a:solidFill>
                            <a:schemeClr val="tx1">
                              <a:lumMod val="95000"/>
                            </a:schemeClr>
                          </a:solidFill>
                        </a:rPr>
                        <a:t>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2253375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4ED7C9-A22A-7A44-198A-6754ECB9A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7B64FB-578F-41C5-8C9D-E72FE9A49BB7}" type="slidenum">
              <a:rPr lang="en-US" sz="2000" smtClean="0"/>
              <a:t>9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01028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eranda">
      <a:majorFont>
        <a:latin typeface="Verdana Pro Black"/>
        <a:ea typeface=""/>
        <a:cs typeface=""/>
      </a:majorFont>
      <a:minorFont>
        <a:latin typeface="Verdana Pro Cond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headEnd type="triangle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8FB3B226F62C48B7734E07480A9049" ma:contentTypeVersion="3" ma:contentTypeDescription="Create a new document." ma:contentTypeScope="" ma:versionID="945bdeef0e69a25e742b06fe455f9c81">
  <xsd:schema xmlns:xsd="http://www.w3.org/2001/XMLSchema" xmlns:xs="http://www.w3.org/2001/XMLSchema" xmlns:p="http://schemas.microsoft.com/office/2006/metadata/properties" xmlns:ns2="886098f3-4247-4de2-8ed6-af9f4f5c0d15" targetNamespace="http://schemas.microsoft.com/office/2006/metadata/properties" ma:root="true" ma:fieldsID="6ed7c6334b36c527cda2f133f170c674" ns2:_="">
    <xsd:import namespace="886098f3-4247-4de2-8ed6-af9f4f5c0d1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6098f3-4247-4de2-8ed6-af9f4f5c0d1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F457D5-60AB-42B3-A097-5B41E40C357D}">
  <ds:schemaRefs>
    <ds:schemaRef ds:uri="886098f3-4247-4de2-8ed6-af9f4f5c0d1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6248741-2416-4FD8-9D3B-F562226ACC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980CDD-B832-4C04-9C89-2BC4F10C59FE}">
  <ds:schemaRefs>
    <ds:schemaRef ds:uri="886098f3-4247-4de2-8ed6-af9f4f5c0d1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Application>Microsoft Office PowerPoint</Application>
  <PresentationFormat>Widescreen</PresentationFormat>
  <Slides>44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Office Theme</vt:lpstr>
      <vt:lpstr>PowerPoint Presentation</vt:lpstr>
      <vt:lpstr>Project Reasoning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 Schneider</dc:creator>
  <cp:revision>1</cp:revision>
  <dcterms:created xsi:type="dcterms:W3CDTF">2023-11-26T18:26:52Z</dcterms:created>
  <dcterms:modified xsi:type="dcterms:W3CDTF">2023-11-28T03:56:05Z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0x010100048FB3B226F62C48B7734E07480A9049</vt:lpwstr>
  </property>
</Properties>
</file>

<file path=docProps/thumbnail.jpeg>
</file>